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2" r:id="rId7"/>
    <p:sldId id="271" r:id="rId8"/>
    <p:sldId id="263" r:id="rId9"/>
    <p:sldId id="264" r:id="rId10"/>
    <p:sldId id="266" r:id="rId11"/>
    <p:sldId id="267" r:id="rId12"/>
    <p:sldId id="268" r:id="rId13"/>
    <p:sldId id="269" r:id="rId14"/>
    <p:sldId id="272" r:id="rId15"/>
    <p:sldId id="273" r:id="rId16"/>
    <p:sldId id="275" r:id="rId17"/>
    <p:sldId id="276" r:id="rId18"/>
    <p:sldId id="277" r:id="rId19"/>
    <p:sldId id="280" r:id="rId20"/>
    <p:sldId id="278" r:id="rId21"/>
    <p:sldId id="279" r:id="rId22"/>
    <p:sldId id="274" r:id="rId23"/>
    <p:sldId id="281" r:id="rId24"/>
    <p:sldId id="282" r:id="rId25"/>
    <p:sldId id="283" r:id="rId26"/>
    <p:sldId id="258"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7C95C5-A273-4073-9F5C-FF633210ECE4}" v="2" dt="2021-10-18T17:27:58.6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iah Smith" userId="4af037b2e1e3ed2d" providerId="LiveId" clId="{3BD2C056-9719-42E1-92FF-A6F2CBF96851}"/>
    <pc:docChg chg="modSld">
      <pc:chgData name="Josiah Smith" userId="4af037b2e1e3ed2d" providerId="LiveId" clId="{3BD2C056-9719-42E1-92FF-A6F2CBF96851}" dt="2021-09-03T17:32:26.935" v="0" actId="113"/>
      <pc:docMkLst>
        <pc:docMk/>
      </pc:docMkLst>
      <pc:sldChg chg="modSp">
        <pc:chgData name="Josiah Smith" userId="4af037b2e1e3ed2d" providerId="LiveId" clId="{3BD2C056-9719-42E1-92FF-A6F2CBF96851}" dt="2021-09-03T17:32:26.935" v="0" actId="113"/>
        <pc:sldMkLst>
          <pc:docMk/>
          <pc:sldMk cId="1061851666" sldId="278"/>
        </pc:sldMkLst>
        <pc:spChg chg="mod">
          <ac:chgData name="Josiah Smith" userId="4af037b2e1e3ed2d" providerId="LiveId" clId="{3BD2C056-9719-42E1-92FF-A6F2CBF96851}" dt="2021-09-03T17:32:26.935" v="0" actId="113"/>
          <ac:spMkLst>
            <pc:docMk/>
            <pc:sldMk cId="1061851666" sldId="278"/>
            <ac:spMk id="15" creationId="{53368378-EE0A-45E0-8239-C638E8F92838}"/>
          </ac:spMkLst>
        </pc:spChg>
      </pc:sldChg>
    </pc:docChg>
  </pc:docChgLst>
  <pc:docChgLst>
    <pc:chgData name="Josiah Smith" userId="4af037b2e1e3ed2d" providerId="LiveId" clId="{0A27FF4E-252D-49A3-99BF-02CFD80B1833}"/>
    <pc:docChg chg="undo redo custSel addSld delSld modSld">
      <pc:chgData name="Josiah Smith" userId="4af037b2e1e3ed2d" providerId="LiveId" clId="{0A27FF4E-252D-49A3-99BF-02CFD80B1833}" dt="2021-05-29T23:33:06.238" v="15677" actId="27636"/>
      <pc:docMkLst>
        <pc:docMk/>
      </pc:docMkLst>
      <pc:sldChg chg="modSp mod">
        <pc:chgData name="Josiah Smith" userId="4af037b2e1e3ed2d" providerId="LiveId" clId="{0A27FF4E-252D-49A3-99BF-02CFD80B1833}" dt="2021-05-29T21:45:46.537" v="3199" actId="20577"/>
        <pc:sldMkLst>
          <pc:docMk/>
          <pc:sldMk cId="2776883262" sldId="258"/>
        </pc:sldMkLst>
        <pc:spChg chg="mod">
          <ac:chgData name="Josiah Smith" userId="4af037b2e1e3ed2d" providerId="LiveId" clId="{0A27FF4E-252D-49A3-99BF-02CFD80B1833}" dt="2021-05-29T21:45:46.537" v="3199" actId="20577"/>
          <ac:spMkLst>
            <pc:docMk/>
            <pc:sldMk cId="2776883262" sldId="258"/>
            <ac:spMk id="3" creationId="{57D55671-78EF-4EB4-898B-4334FBBEB973}"/>
          </ac:spMkLst>
        </pc:spChg>
      </pc:sldChg>
      <pc:sldChg chg="modSp mod">
        <pc:chgData name="Josiah Smith" userId="4af037b2e1e3ed2d" providerId="LiveId" clId="{0A27FF4E-252D-49A3-99BF-02CFD80B1833}" dt="2021-05-29T23:19:06.722" v="15094" actId="20577"/>
        <pc:sldMkLst>
          <pc:docMk/>
          <pc:sldMk cId="3911180437" sldId="260"/>
        </pc:sldMkLst>
        <pc:spChg chg="mod">
          <ac:chgData name="Josiah Smith" userId="4af037b2e1e3ed2d" providerId="LiveId" clId="{0A27FF4E-252D-49A3-99BF-02CFD80B1833}" dt="2021-05-29T23:19:06.722" v="15094" actId="20577"/>
          <ac:spMkLst>
            <pc:docMk/>
            <pc:sldMk cId="3911180437" sldId="260"/>
            <ac:spMk id="3" creationId="{9907A789-9A20-4F32-A034-9B39776823A4}"/>
          </ac:spMkLst>
        </pc:spChg>
      </pc:sldChg>
      <pc:sldChg chg="modSp mod">
        <pc:chgData name="Josiah Smith" userId="4af037b2e1e3ed2d" providerId="LiveId" clId="{0A27FF4E-252D-49A3-99BF-02CFD80B1833}" dt="2021-05-29T23:20:02.685" v="15123" actId="20577"/>
        <pc:sldMkLst>
          <pc:docMk/>
          <pc:sldMk cId="1394742465" sldId="262"/>
        </pc:sldMkLst>
        <pc:spChg chg="mod">
          <ac:chgData name="Josiah Smith" userId="4af037b2e1e3ed2d" providerId="LiveId" clId="{0A27FF4E-252D-49A3-99BF-02CFD80B1833}" dt="2021-05-29T23:20:02.685" v="15123" actId="20577"/>
          <ac:spMkLst>
            <pc:docMk/>
            <pc:sldMk cId="1394742465" sldId="262"/>
            <ac:spMk id="3" creationId="{DB49D80A-0B2D-4AC5-A020-C3A859EACA4E}"/>
          </ac:spMkLst>
        </pc:spChg>
      </pc:sldChg>
      <pc:sldChg chg="modSp mod">
        <pc:chgData name="Josiah Smith" userId="4af037b2e1e3ed2d" providerId="LiveId" clId="{0A27FF4E-252D-49A3-99BF-02CFD80B1833}" dt="2021-05-29T23:21:33.742" v="15293" actId="20577"/>
        <pc:sldMkLst>
          <pc:docMk/>
          <pc:sldMk cId="2849398987" sldId="263"/>
        </pc:sldMkLst>
        <pc:spChg chg="mod">
          <ac:chgData name="Josiah Smith" userId="4af037b2e1e3ed2d" providerId="LiveId" clId="{0A27FF4E-252D-49A3-99BF-02CFD80B1833}" dt="2021-05-29T23:21:33.742" v="15293" actId="20577"/>
          <ac:spMkLst>
            <pc:docMk/>
            <pc:sldMk cId="2849398987" sldId="263"/>
            <ac:spMk id="3" creationId="{C5BE14AE-3700-4245-9DAD-2C0DF3B36FD5}"/>
          </ac:spMkLst>
        </pc:spChg>
      </pc:sldChg>
      <pc:sldChg chg="modSp mod">
        <pc:chgData name="Josiah Smith" userId="4af037b2e1e3ed2d" providerId="LiveId" clId="{0A27FF4E-252D-49A3-99BF-02CFD80B1833}" dt="2021-05-29T23:24:28.880" v="15675" actId="20577"/>
        <pc:sldMkLst>
          <pc:docMk/>
          <pc:sldMk cId="337159525" sldId="264"/>
        </pc:sldMkLst>
        <pc:spChg chg="mod">
          <ac:chgData name="Josiah Smith" userId="4af037b2e1e3ed2d" providerId="LiveId" clId="{0A27FF4E-252D-49A3-99BF-02CFD80B1833}" dt="2021-05-29T23:24:28.880" v="15675" actId="20577"/>
          <ac:spMkLst>
            <pc:docMk/>
            <pc:sldMk cId="337159525" sldId="264"/>
            <ac:spMk id="3" creationId="{141050B9-9327-46A1-9AAB-68293E61A418}"/>
          </ac:spMkLst>
        </pc:spChg>
      </pc:sldChg>
      <pc:sldChg chg="modSp mod">
        <pc:chgData name="Josiah Smith" userId="4af037b2e1e3ed2d" providerId="LiveId" clId="{0A27FF4E-252D-49A3-99BF-02CFD80B1833}" dt="2021-05-29T23:18:41.008" v="15081" actId="20577"/>
        <pc:sldMkLst>
          <pc:docMk/>
          <pc:sldMk cId="256604708" sldId="265"/>
        </pc:sldMkLst>
        <pc:spChg chg="mod">
          <ac:chgData name="Josiah Smith" userId="4af037b2e1e3ed2d" providerId="LiveId" clId="{0A27FF4E-252D-49A3-99BF-02CFD80B1833}" dt="2021-05-29T23:18:41.008" v="15081" actId="20577"/>
          <ac:spMkLst>
            <pc:docMk/>
            <pc:sldMk cId="256604708" sldId="265"/>
            <ac:spMk id="3" creationId="{F0ECFF76-17A4-4407-BC62-0AA50E7C18E7}"/>
          </ac:spMkLst>
        </pc:spChg>
      </pc:sldChg>
      <pc:sldChg chg="modSp mod">
        <pc:chgData name="Josiah Smith" userId="4af037b2e1e3ed2d" providerId="LiveId" clId="{0A27FF4E-252D-49A3-99BF-02CFD80B1833}" dt="2021-05-29T21:44:24.336" v="3147" actId="20577"/>
        <pc:sldMkLst>
          <pc:docMk/>
          <pc:sldMk cId="1666739597" sldId="266"/>
        </pc:sldMkLst>
        <pc:spChg chg="mod">
          <ac:chgData name="Josiah Smith" userId="4af037b2e1e3ed2d" providerId="LiveId" clId="{0A27FF4E-252D-49A3-99BF-02CFD80B1833}" dt="2021-05-29T21:44:24.336" v="3147" actId="20577"/>
          <ac:spMkLst>
            <pc:docMk/>
            <pc:sldMk cId="1666739597" sldId="266"/>
            <ac:spMk id="3" creationId="{B4C5D0C2-50CC-4DD6-84DF-6067E45827AE}"/>
          </ac:spMkLst>
        </pc:spChg>
      </pc:sldChg>
      <pc:sldChg chg="modSp mod">
        <pc:chgData name="Josiah Smith" userId="4af037b2e1e3ed2d" providerId="LiveId" clId="{0A27FF4E-252D-49A3-99BF-02CFD80B1833}" dt="2021-05-29T21:44:28.169" v="3148" actId="20577"/>
        <pc:sldMkLst>
          <pc:docMk/>
          <pc:sldMk cId="2020345169" sldId="267"/>
        </pc:sldMkLst>
        <pc:spChg chg="mod">
          <ac:chgData name="Josiah Smith" userId="4af037b2e1e3ed2d" providerId="LiveId" clId="{0A27FF4E-252D-49A3-99BF-02CFD80B1833}" dt="2021-05-29T21:44:28.169" v="3148" actId="20577"/>
          <ac:spMkLst>
            <pc:docMk/>
            <pc:sldMk cId="2020345169" sldId="267"/>
            <ac:spMk id="3" creationId="{6CE4E56F-E1CD-4338-9FD3-16AF57DA10B1}"/>
          </ac:spMkLst>
        </pc:spChg>
      </pc:sldChg>
      <pc:sldChg chg="modSp new mod">
        <pc:chgData name="Josiah Smith" userId="4af037b2e1e3ed2d" providerId="LiveId" clId="{0A27FF4E-252D-49A3-99BF-02CFD80B1833}" dt="2021-05-29T21:12:20.800" v="1135" actId="20577"/>
        <pc:sldMkLst>
          <pc:docMk/>
          <pc:sldMk cId="988353908" sldId="268"/>
        </pc:sldMkLst>
        <pc:spChg chg="mod">
          <ac:chgData name="Josiah Smith" userId="4af037b2e1e3ed2d" providerId="LiveId" clId="{0A27FF4E-252D-49A3-99BF-02CFD80B1833}" dt="2021-05-29T21:04:55.133" v="17" actId="20577"/>
          <ac:spMkLst>
            <pc:docMk/>
            <pc:sldMk cId="988353908" sldId="268"/>
            <ac:spMk id="2" creationId="{051792CD-7349-49A9-96A9-C01D96779D17}"/>
          </ac:spMkLst>
        </pc:spChg>
        <pc:spChg chg="mod">
          <ac:chgData name="Josiah Smith" userId="4af037b2e1e3ed2d" providerId="LiveId" clId="{0A27FF4E-252D-49A3-99BF-02CFD80B1833}" dt="2021-05-29T21:12:20.800" v="1135" actId="20577"/>
          <ac:spMkLst>
            <pc:docMk/>
            <pc:sldMk cId="988353908" sldId="268"/>
            <ac:spMk id="3" creationId="{B3CA506D-CCA0-4F35-9A20-318267FE659E}"/>
          </ac:spMkLst>
        </pc:spChg>
      </pc:sldChg>
      <pc:sldChg chg="addSp delSp modSp new mod">
        <pc:chgData name="Josiah Smith" userId="4af037b2e1e3ed2d" providerId="LiveId" clId="{0A27FF4E-252D-49A3-99BF-02CFD80B1833}" dt="2021-05-29T21:58:05.386" v="3902" actId="20577"/>
        <pc:sldMkLst>
          <pc:docMk/>
          <pc:sldMk cId="4134022102" sldId="269"/>
        </pc:sldMkLst>
        <pc:spChg chg="mod">
          <ac:chgData name="Josiah Smith" userId="4af037b2e1e3ed2d" providerId="LiveId" clId="{0A27FF4E-252D-49A3-99BF-02CFD80B1833}" dt="2021-05-29T21:17:18.014" v="1183" actId="20577"/>
          <ac:spMkLst>
            <pc:docMk/>
            <pc:sldMk cId="4134022102" sldId="269"/>
            <ac:spMk id="2" creationId="{DD9A9D72-14BC-4123-B16F-F274872C5F1D}"/>
          </ac:spMkLst>
        </pc:spChg>
        <pc:spChg chg="mod">
          <ac:chgData name="Josiah Smith" userId="4af037b2e1e3ed2d" providerId="LiveId" clId="{0A27FF4E-252D-49A3-99BF-02CFD80B1833}" dt="2021-05-29T21:58:05.386" v="3902" actId="20577"/>
          <ac:spMkLst>
            <pc:docMk/>
            <pc:sldMk cId="4134022102" sldId="269"/>
            <ac:spMk id="3" creationId="{279B527D-683E-458B-A14F-2242E9765925}"/>
          </ac:spMkLst>
        </pc:spChg>
        <pc:spChg chg="add mod">
          <ac:chgData name="Josiah Smith" userId="4af037b2e1e3ed2d" providerId="LiveId" clId="{0A27FF4E-252D-49A3-99BF-02CFD80B1833}" dt="2021-05-29T21:22:14.995" v="1279" actId="1076"/>
          <ac:spMkLst>
            <pc:docMk/>
            <pc:sldMk cId="4134022102" sldId="269"/>
            <ac:spMk id="4" creationId="{74E78CD0-6196-4E68-BBDE-95ECD8CE0B36}"/>
          </ac:spMkLst>
        </pc:spChg>
        <pc:spChg chg="add mod">
          <ac:chgData name="Josiah Smith" userId="4af037b2e1e3ed2d" providerId="LiveId" clId="{0A27FF4E-252D-49A3-99BF-02CFD80B1833}" dt="2021-05-29T21:22:14.995" v="1279" actId="1076"/>
          <ac:spMkLst>
            <pc:docMk/>
            <pc:sldMk cId="4134022102" sldId="269"/>
            <ac:spMk id="5" creationId="{C2054CB2-B9C0-4215-90DA-D99A1F2723B8}"/>
          </ac:spMkLst>
        </pc:spChg>
        <pc:spChg chg="add mod">
          <ac:chgData name="Josiah Smith" userId="4af037b2e1e3ed2d" providerId="LiveId" clId="{0A27FF4E-252D-49A3-99BF-02CFD80B1833}" dt="2021-05-29T21:22:14.995" v="1279" actId="1076"/>
          <ac:spMkLst>
            <pc:docMk/>
            <pc:sldMk cId="4134022102" sldId="269"/>
            <ac:spMk id="6" creationId="{62991B63-3BB2-4A61-8677-720CD80B5258}"/>
          </ac:spMkLst>
        </pc:spChg>
        <pc:spChg chg="add mod">
          <ac:chgData name="Josiah Smith" userId="4af037b2e1e3ed2d" providerId="LiveId" clId="{0A27FF4E-252D-49A3-99BF-02CFD80B1833}" dt="2021-05-29T21:22:14.995" v="1279" actId="1076"/>
          <ac:spMkLst>
            <pc:docMk/>
            <pc:sldMk cId="4134022102" sldId="269"/>
            <ac:spMk id="7" creationId="{3EAFA120-381D-459A-9B2B-9555DC516129}"/>
          </ac:spMkLst>
        </pc:spChg>
        <pc:spChg chg="add mod">
          <ac:chgData name="Josiah Smith" userId="4af037b2e1e3ed2d" providerId="LiveId" clId="{0A27FF4E-252D-49A3-99BF-02CFD80B1833}" dt="2021-05-29T21:22:14.995" v="1279" actId="1076"/>
          <ac:spMkLst>
            <pc:docMk/>
            <pc:sldMk cId="4134022102" sldId="269"/>
            <ac:spMk id="8" creationId="{192745C8-1191-428C-AFD8-90559EC73388}"/>
          </ac:spMkLst>
        </pc:spChg>
        <pc:spChg chg="add mod">
          <ac:chgData name="Josiah Smith" userId="4af037b2e1e3ed2d" providerId="LiveId" clId="{0A27FF4E-252D-49A3-99BF-02CFD80B1833}" dt="2021-05-29T21:22:14.995" v="1279" actId="1076"/>
          <ac:spMkLst>
            <pc:docMk/>
            <pc:sldMk cId="4134022102" sldId="269"/>
            <ac:spMk id="9" creationId="{699B2D51-8CDA-4DA4-8410-E8AE81DE2BD8}"/>
          </ac:spMkLst>
        </pc:spChg>
        <pc:spChg chg="add mod">
          <ac:chgData name="Josiah Smith" userId="4af037b2e1e3ed2d" providerId="LiveId" clId="{0A27FF4E-252D-49A3-99BF-02CFD80B1833}" dt="2021-05-29T21:22:14.995" v="1279" actId="1076"/>
          <ac:spMkLst>
            <pc:docMk/>
            <pc:sldMk cId="4134022102" sldId="269"/>
            <ac:spMk id="10" creationId="{EB0B8CC6-A16F-406F-B997-F5C770FD565A}"/>
          </ac:spMkLst>
        </pc:spChg>
        <pc:spChg chg="add mod">
          <ac:chgData name="Josiah Smith" userId="4af037b2e1e3ed2d" providerId="LiveId" clId="{0A27FF4E-252D-49A3-99BF-02CFD80B1833}" dt="2021-05-29T21:57:41.181" v="3871" actId="113"/>
          <ac:spMkLst>
            <pc:docMk/>
            <pc:sldMk cId="4134022102" sldId="269"/>
            <ac:spMk id="24" creationId="{6654D9EE-30A6-4F5A-820E-1D106A497A1A}"/>
          </ac:spMkLst>
        </pc:spChg>
        <pc:spChg chg="add mod">
          <ac:chgData name="Josiah Smith" userId="4af037b2e1e3ed2d" providerId="LiveId" clId="{0A27FF4E-252D-49A3-99BF-02CFD80B1833}" dt="2021-05-29T21:47:08.449" v="3262" actId="20577"/>
          <ac:spMkLst>
            <pc:docMk/>
            <pc:sldMk cId="4134022102" sldId="269"/>
            <ac:spMk id="25" creationId="{A4936604-AB35-4187-AC39-BA424245760E}"/>
          </ac:spMkLst>
        </pc:spChg>
        <pc:picChg chg="add del">
          <ac:chgData name="Josiah Smith" userId="4af037b2e1e3ed2d" providerId="LiveId" clId="{0A27FF4E-252D-49A3-99BF-02CFD80B1833}" dt="2021-05-29T21:22:53.600" v="1293"/>
          <ac:picMkLst>
            <pc:docMk/>
            <pc:sldMk cId="4134022102" sldId="269"/>
            <ac:picMk id="18" creationId="{05E5DEDF-7A0E-4C24-913E-A6C0842F15A7}"/>
          </ac:picMkLst>
        </pc:picChg>
        <pc:cxnChg chg="add mod">
          <ac:chgData name="Josiah Smith" userId="4af037b2e1e3ed2d" providerId="LiveId" clId="{0A27FF4E-252D-49A3-99BF-02CFD80B1833}" dt="2021-05-29T21:22:25.431" v="1281" actId="13822"/>
          <ac:cxnSpMkLst>
            <pc:docMk/>
            <pc:sldMk cId="4134022102" sldId="269"/>
            <ac:cxnSpMk id="12" creationId="{1D53A569-7CDC-4987-8DD2-1645B0BED41D}"/>
          </ac:cxnSpMkLst>
        </pc:cxnChg>
        <pc:cxnChg chg="add mod">
          <ac:chgData name="Josiah Smith" userId="4af037b2e1e3ed2d" providerId="LiveId" clId="{0A27FF4E-252D-49A3-99BF-02CFD80B1833}" dt="2021-05-29T21:22:37.755" v="1283" actId="1076"/>
          <ac:cxnSpMkLst>
            <pc:docMk/>
            <pc:sldMk cId="4134022102" sldId="269"/>
            <ac:cxnSpMk id="13" creationId="{5FDE0E6C-FA91-4457-80B9-76E11235DA6F}"/>
          </ac:cxnSpMkLst>
        </pc:cxnChg>
        <pc:cxnChg chg="add del mod">
          <ac:chgData name="Josiah Smith" userId="4af037b2e1e3ed2d" providerId="LiveId" clId="{0A27FF4E-252D-49A3-99BF-02CFD80B1833}" dt="2021-05-29T21:22:40.566" v="1285"/>
          <ac:cxnSpMkLst>
            <pc:docMk/>
            <pc:sldMk cId="4134022102" sldId="269"/>
            <ac:cxnSpMk id="14" creationId="{9597073C-7D56-4AD9-AAD1-F3988C110CF2}"/>
          </ac:cxnSpMkLst>
        </pc:cxnChg>
        <pc:cxnChg chg="add mod">
          <ac:chgData name="Josiah Smith" userId="4af037b2e1e3ed2d" providerId="LiveId" clId="{0A27FF4E-252D-49A3-99BF-02CFD80B1833}" dt="2021-05-29T21:22:46.156" v="1287" actId="1076"/>
          <ac:cxnSpMkLst>
            <pc:docMk/>
            <pc:sldMk cId="4134022102" sldId="269"/>
            <ac:cxnSpMk id="15" creationId="{0AFE738F-3531-4D89-B85B-BE558CBCB5AF}"/>
          </ac:cxnSpMkLst>
        </pc:cxnChg>
        <pc:cxnChg chg="add del mod">
          <ac:chgData name="Josiah Smith" userId="4af037b2e1e3ed2d" providerId="LiveId" clId="{0A27FF4E-252D-49A3-99BF-02CFD80B1833}" dt="2021-05-29T21:22:47.679" v="1289"/>
          <ac:cxnSpMkLst>
            <pc:docMk/>
            <pc:sldMk cId="4134022102" sldId="269"/>
            <ac:cxnSpMk id="16" creationId="{BA5B5BD2-ABD3-4501-9622-7BD329476FBC}"/>
          </ac:cxnSpMkLst>
        </pc:cxnChg>
        <pc:cxnChg chg="add del mod">
          <ac:chgData name="Josiah Smith" userId="4af037b2e1e3ed2d" providerId="LiveId" clId="{0A27FF4E-252D-49A3-99BF-02CFD80B1833}" dt="2021-05-29T21:22:49.094" v="1291"/>
          <ac:cxnSpMkLst>
            <pc:docMk/>
            <pc:sldMk cId="4134022102" sldId="269"/>
            <ac:cxnSpMk id="17" creationId="{A3FAA015-B8A1-4FF4-86E0-8EDEC85905A2}"/>
          </ac:cxnSpMkLst>
        </pc:cxnChg>
        <pc:cxnChg chg="add mod">
          <ac:chgData name="Josiah Smith" userId="4af037b2e1e3ed2d" providerId="LiveId" clId="{0A27FF4E-252D-49A3-99BF-02CFD80B1833}" dt="2021-05-29T21:22:58.805" v="1295" actId="1076"/>
          <ac:cxnSpMkLst>
            <pc:docMk/>
            <pc:sldMk cId="4134022102" sldId="269"/>
            <ac:cxnSpMk id="19" creationId="{B9304AB7-F4BF-4FD0-ADDC-6414AAB3F44A}"/>
          </ac:cxnSpMkLst>
        </pc:cxnChg>
        <pc:cxnChg chg="add mod">
          <ac:chgData name="Josiah Smith" userId="4af037b2e1e3ed2d" providerId="LiveId" clId="{0A27FF4E-252D-49A3-99BF-02CFD80B1833}" dt="2021-05-29T21:23:03.106" v="1297" actId="1076"/>
          <ac:cxnSpMkLst>
            <pc:docMk/>
            <pc:sldMk cId="4134022102" sldId="269"/>
            <ac:cxnSpMk id="20" creationId="{16579B70-C9A0-45FE-9404-4EE55CBDB781}"/>
          </ac:cxnSpMkLst>
        </pc:cxnChg>
        <pc:cxnChg chg="add mod">
          <ac:chgData name="Josiah Smith" userId="4af037b2e1e3ed2d" providerId="LiveId" clId="{0A27FF4E-252D-49A3-99BF-02CFD80B1833}" dt="2021-05-29T21:23:08.936" v="1299" actId="1076"/>
          <ac:cxnSpMkLst>
            <pc:docMk/>
            <pc:sldMk cId="4134022102" sldId="269"/>
            <ac:cxnSpMk id="21" creationId="{7680ECD7-5337-4E6B-9595-B64997822616}"/>
          </ac:cxnSpMkLst>
        </pc:cxnChg>
        <pc:cxnChg chg="add mod">
          <ac:chgData name="Josiah Smith" userId="4af037b2e1e3ed2d" providerId="LiveId" clId="{0A27FF4E-252D-49A3-99BF-02CFD80B1833}" dt="2021-05-29T21:23:19.585" v="1302" actId="1076"/>
          <ac:cxnSpMkLst>
            <pc:docMk/>
            <pc:sldMk cId="4134022102" sldId="269"/>
            <ac:cxnSpMk id="22" creationId="{46D9CF7D-5D52-4D1D-95A7-66D73B5E9687}"/>
          </ac:cxnSpMkLst>
        </pc:cxnChg>
        <pc:cxnChg chg="add mod">
          <ac:chgData name="Josiah Smith" userId="4af037b2e1e3ed2d" providerId="LiveId" clId="{0A27FF4E-252D-49A3-99BF-02CFD80B1833}" dt="2021-05-29T21:23:26.854" v="1304" actId="1076"/>
          <ac:cxnSpMkLst>
            <pc:docMk/>
            <pc:sldMk cId="4134022102" sldId="269"/>
            <ac:cxnSpMk id="23" creationId="{0DAE9E81-A880-4ED0-BD38-FCC08C5495F3}"/>
          </ac:cxnSpMkLst>
        </pc:cxnChg>
      </pc:sldChg>
      <pc:sldChg chg="modSp new del mod">
        <pc:chgData name="Josiah Smith" userId="4af037b2e1e3ed2d" providerId="LiveId" clId="{0A27FF4E-252D-49A3-99BF-02CFD80B1833}" dt="2021-05-29T22:10:00.268" v="4950" actId="47"/>
        <pc:sldMkLst>
          <pc:docMk/>
          <pc:sldMk cId="185513783" sldId="270"/>
        </pc:sldMkLst>
        <pc:spChg chg="mod">
          <ac:chgData name="Josiah Smith" userId="4af037b2e1e3ed2d" providerId="LiveId" clId="{0A27FF4E-252D-49A3-99BF-02CFD80B1833}" dt="2021-05-29T21:47:19.186" v="3271" actId="20577"/>
          <ac:spMkLst>
            <pc:docMk/>
            <pc:sldMk cId="185513783" sldId="270"/>
            <ac:spMk id="2" creationId="{ACC35C16-F752-4EFA-8A94-361B8970F15D}"/>
          </ac:spMkLst>
        </pc:spChg>
        <pc:spChg chg="mod">
          <ac:chgData name="Josiah Smith" userId="4af037b2e1e3ed2d" providerId="LiveId" clId="{0A27FF4E-252D-49A3-99BF-02CFD80B1833}" dt="2021-05-29T21:56:40.425" v="3777" actId="14100"/>
          <ac:spMkLst>
            <pc:docMk/>
            <pc:sldMk cId="185513783" sldId="270"/>
            <ac:spMk id="3" creationId="{CA8AAB50-F336-419E-B68F-A2DB37A75CD6}"/>
          </ac:spMkLst>
        </pc:spChg>
      </pc:sldChg>
      <pc:sldChg chg="addSp modSp new mod modClrScheme chgLayout">
        <pc:chgData name="Josiah Smith" userId="4af037b2e1e3ed2d" providerId="LiveId" clId="{0A27FF4E-252D-49A3-99BF-02CFD80B1833}" dt="2021-05-29T23:21:00.144" v="15260" actId="27636"/>
        <pc:sldMkLst>
          <pc:docMk/>
          <pc:sldMk cId="1655998288" sldId="271"/>
        </pc:sldMkLst>
        <pc:spChg chg="mod ord">
          <ac:chgData name="Josiah Smith" userId="4af037b2e1e3ed2d" providerId="LiveId" clId="{0A27FF4E-252D-49A3-99BF-02CFD80B1833}" dt="2021-05-29T21:40:14.022" v="2459" actId="26606"/>
          <ac:spMkLst>
            <pc:docMk/>
            <pc:sldMk cId="1655998288" sldId="271"/>
            <ac:spMk id="2" creationId="{956EFF9E-10B3-408B-B0E4-6798187E2E21}"/>
          </ac:spMkLst>
        </pc:spChg>
        <pc:spChg chg="mod">
          <ac:chgData name="Josiah Smith" userId="4af037b2e1e3ed2d" providerId="LiveId" clId="{0A27FF4E-252D-49A3-99BF-02CFD80B1833}" dt="2021-05-29T23:21:00.144" v="15260" actId="27636"/>
          <ac:spMkLst>
            <pc:docMk/>
            <pc:sldMk cId="1655998288" sldId="271"/>
            <ac:spMk id="3" creationId="{99CB70AB-C36C-48BB-AE61-30C62AEA03D8}"/>
          </ac:spMkLst>
        </pc:spChg>
        <pc:picChg chg="add mod">
          <ac:chgData name="Josiah Smith" userId="4af037b2e1e3ed2d" providerId="LiveId" clId="{0A27FF4E-252D-49A3-99BF-02CFD80B1833}" dt="2021-05-29T21:40:14.022" v="2459" actId="26606"/>
          <ac:picMkLst>
            <pc:docMk/>
            <pc:sldMk cId="1655998288" sldId="271"/>
            <ac:picMk id="5" creationId="{70551C0D-5A97-4C16-8B60-3AC41835D618}"/>
          </ac:picMkLst>
        </pc:picChg>
      </pc:sldChg>
      <pc:sldChg chg="modSp new mod">
        <pc:chgData name="Josiah Smith" userId="4af037b2e1e3ed2d" providerId="LiveId" clId="{0A27FF4E-252D-49A3-99BF-02CFD80B1833}" dt="2021-05-29T22:13:46.538" v="5397" actId="27636"/>
        <pc:sldMkLst>
          <pc:docMk/>
          <pc:sldMk cId="2813927240" sldId="272"/>
        </pc:sldMkLst>
        <pc:spChg chg="mod">
          <ac:chgData name="Josiah Smith" userId="4af037b2e1e3ed2d" providerId="LiveId" clId="{0A27FF4E-252D-49A3-99BF-02CFD80B1833}" dt="2021-05-29T22:13:46.538" v="5397" actId="27636"/>
          <ac:spMkLst>
            <pc:docMk/>
            <pc:sldMk cId="2813927240" sldId="272"/>
            <ac:spMk id="2" creationId="{DDB8540A-9E6C-4D4E-A982-DBE373B43AAE}"/>
          </ac:spMkLst>
        </pc:spChg>
        <pc:spChg chg="mod">
          <ac:chgData name="Josiah Smith" userId="4af037b2e1e3ed2d" providerId="LiveId" clId="{0A27FF4E-252D-49A3-99BF-02CFD80B1833}" dt="2021-05-29T22:09:34.882" v="4920" actId="27636"/>
          <ac:spMkLst>
            <pc:docMk/>
            <pc:sldMk cId="2813927240" sldId="272"/>
            <ac:spMk id="3" creationId="{C80AD96F-A0AA-41A3-AF27-D22AED39F345}"/>
          </ac:spMkLst>
        </pc:spChg>
        <pc:spChg chg="mod">
          <ac:chgData name="Josiah Smith" userId="4af037b2e1e3ed2d" providerId="LiveId" clId="{0A27FF4E-252D-49A3-99BF-02CFD80B1833}" dt="2021-05-29T21:57:04.754" v="3814" actId="20577"/>
          <ac:spMkLst>
            <pc:docMk/>
            <pc:sldMk cId="2813927240" sldId="272"/>
            <ac:spMk id="4" creationId="{F3E3FE34-C717-4799-A1A9-EA0D61679C69}"/>
          </ac:spMkLst>
        </pc:spChg>
      </pc:sldChg>
      <pc:sldChg chg="modSp new mod">
        <pc:chgData name="Josiah Smith" userId="4af037b2e1e3ed2d" providerId="LiveId" clId="{0A27FF4E-252D-49A3-99BF-02CFD80B1833}" dt="2021-05-29T22:20:43.395" v="7025" actId="20577"/>
        <pc:sldMkLst>
          <pc:docMk/>
          <pc:sldMk cId="996520181" sldId="273"/>
        </pc:sldMkLst>
        <pc:spChg chg="mod">
          <ac:chgData name="Josiah Smith" userId="4af037b2e1e3ed2d" providerId="LiveId" clId="{0A27FF4E-252D-49A3-99BF-02CFD80B1833}" dt="2021-05-29T22:10:51.299" v="5045" actId="20577"/>
          <ac:spMkLst>
            <pc:docMk/>
            <pc:sldMk cId="996520181" sldId="273"/>
            <ac:spMk id="2" creationId="{3D94E063-6999-4C60-8435-CE33662F1387}"/>
          </ac:spMkLst>
        </pc:spChg>
        <pc:spChg chg="mod">
          <ac:chgData name="Josiah Smith" userId="4af037b2e1e3ed2d" providerId="LiveId" clId="{0A27FF4E-252D-49A3-99BF-02CFD80B1833}" dt="2021-05-29T22:20:43.395" v="7025" actId="20577"/>
          <ac:spMkLst>
            <pc:docMk/>
            <pc:sldMk cId="996520181" sldId="273"/>
            <ac:spMk id="3" creationId="{FC988C8C-0EA7-4EC2-8C21-5EA0823CEEF5}"/>
          </ac:spMkLst>
        </pc:spChg>
      </pc:sldChg>
      <pc:sldChg chg="new del">
        <pc:chgData name="Josiah Smith" userId="4af037b2e1e3ed2d" providerId="LiveId" clId="{0A27FF4E-252D-49A3-99BF-02CFD80B1833}" dt="2021-05-29T22:10:09.997" v="4952" actId="680"/>
        <pc:sldMkLst>
          <pc:docMk/>
          <pc:sldMk cId="3192201998" sldId="273"/>
        </pc:sldMkLst>
      </pc:sldChg>
      <pc:sldChg chg="modSp new mod">
        <pc:chgData name="Josiah Smith" userId="4af037b2e1e3ed2d" providerId="LiveId" clId="{0A27FF4E-252D-49A3-99BF-02CFD80B1833}" dt="2021-05-29T22:57:30.092" v="9969" actId="20577"/>
        <pc:sldMkLst>
          <pc:docMk/>
          <pc:sldMk cId="2490460266" sldId="274"/>
        </pc:sldMkLst>
        <pc:spChg chg="mod">
          <ac:chgData name="Josiah Smith" userId="4af037b2e1e3ed2d" providerId="LiveId" clId="{0A27FF4E-252D-49A3-99BF-02CFD80B1833}" dt="2021-05-29T22:16:30.304" v="6033" actId="20577"/>
          <ac:spMkLst>
            <pc:docMk/>
            <pc:sldMk cId="2490460266" sldId="274"/>
            <ac:spMk id="2" creationId="{3C6EDE10-8E0F-4E52-BFDF-993891DC44FD}"/>
          </ac:spMkLst>
        </pc:spChg>
        <pc:spChg chg="mod">
          <ac:chgData name="Josiah Smith" userId="4af037b2e1e3ed2d" providerId="LiveId" clId="{0A27FF4E-252D-49A3-99BF-02CFD80B1833}" dt="2021-05-29T22:57:30.092" v="9969" actId="20577"/>
          <ac:spMkLst>
            <pc:docMk/>
            <pc:sldMk cId="2490460266" sldId="274"/>
            <ac:spMk id="3" creationId="{26A1FE6A-3D85-4D06-A76E-95F244C8EF48}"/>
          </ac:spMkLst>
        </pc:spChg>
      </pc:sldChg>
      <pc:sldChg chg="addSp delSp modSp new mod modClrScheme chgLayout">
        <pc:chgData name="Josiah Smith" userId="4af037b2e1e3ed2d" providerId="LiveId" clId="{0A27FF4E-252D-49A3-99BF-02CFD80B1833}" dt="2021-05-29T23:33:06.238" v="15677" actId="27636"/>
        <pc:sldMkLst>
          <pc:docMk/>
          <pc:sldMk cId="473874048" sldId="275"/>
        </pc:sldMkLst>
        <pc:spChg chg="mod ord">
          <ac:chgData name="Josiah Smith" userId="4af037b2e1e3ed2d" providerId="LiveId" clId="{0A27FF4E-252D-49A3-99BF-02CFD80B1833}" dt="2021-05-29T22:22:02.187" v="7085" actId="26606"/>
          <ac:spMkLst>
            <pc:docMk/>
            <pc:sldMk cId="473874048" sldId="275"/>
            <ac:spMk id="2" creationId="{5AA9DADE-C2C9-4DA3-963A-5A353B1628FE}"/>
          </ac:spMkLst>
        </pc:spChg>
        <pc:spChg chg="add del">
          <ac:chgData name="Josiah Smith" userId="4af037b2e1e3ed2d" providerId="LiveId" clId="{0A27FF4E-252D-49A3-99BF-02CFD80B1833}" dt="2021-05-29T22:21:16.783" v="7053" actId="26606"/>
          <ac:spMkLst>
            <pc:docMk/>
            <pc:sldMk cId="473874048" sldId="275"/>
            <ac:spMk id="3" creationId="{51BBDFF8-55C6-4D42-B5CE-20B28F052B82}"/>
          </ac:spMkLst>
        </pc:spChg>
        <pc:spChg chg="add mod">
          <ac:chgData name="Josiah Smith" userId="4af037b2e1e3ed2d" providerId="LiveId" clId="{0A27FF4E-252D-49A3-99BF-02CFD80B1833}" dt="2021-05-29T23:33:06.238" v="15677" actId="27636"/>
          <ac:spMkLst>
            <pc:docMk/>
            <pc:sldMk cId="473874048" sldId="275"/>
            <ac:spMk id="12" creationId="{0762627E-276C-44F9-B2D8-A0738251338F}"/>
          </ac:spMkLst>
        </pc:spChg>
        <pc:spChg chg="add del mod">
          <ac:chgData name="Josiah Smith" userId="4af037b2e1e3ed2d" providerId="LiveId" clId="{0A27FF4E-252D-49A3-99BF-02CFD80B1833}" dt="2021-05-29T22:23:03.851" v="7200"/>
          <ac:spMkLst>
            <pc:docMk/>
            <pc:sldMk cId="473874048" sldId="275"/>
            <ac:spMk id="13" creationId="{60F8B78A-BA4A-46D4-9766-B136E359A474}"/>
          </ac:spMkLst>
        </pc:spChg>
        <pc:spChg chg="add mod">
          <ac:chgData name="Josiah Smith" userId="4af037b2e1e3ed2d" providerId="LiveId" clId="{0A27FF4E-252D-49A3-99BF-02CFD80B1833}" dt="2021-05-29T22:22:57.389" v="7196" actId="14100"/>
          <ac:spMkLst>
            <pc:docMk/>
            <pc:sldMk cId="473874048" sldId="275"/>
            <ac:spMk id="14" creationId="{75FF1EF0-6ECC-41F5-9D90-FD5EB941DA5F}"/>
          </ac:spMkLst>
        </pc:spChg>
        <pc:spChg chg="add mod">
          <ac:chgData name="Josiah Smith" userId="4af037b2e1e3ed2d" providerId="LiveId" clId="{0A27FF4E-252D-49A3-99BF-02CFD80B1833}" dt="2021-05-29T22:23:03.226" v="7198" actId="1076"/>
          <ac:spMkLst>
            <pc:docMk/>
            <pc:sldMk cId="473874048" sldId="275"/>
            <ac:spMk id="15" creationId="{9655DE19-1E51-4B8F-883E-6393292396FB}"/>
          </ac:spMkLst>
        </pc:spChg>
        <pc:spChg chg="add mod">
          <ac:chgData name="Josiah Smith" userId="4af037b2e1e3ed2d" providerId="LiveId" clId="{0A27FF4E-252D-49A3-99BF-02CFD80B1833}" dt="2021-05-29T22:23:36.205" v="7260" actId="20577"/>
          <ac:spMkLst>
            <pc:docMk/>
            <pc:sldMk cId="473874048" sldId="275"/>
            <ac:spMk id="16" creationId="{FFD9B36F-40A9-4442-A64A-DF75C437FAAD}"/>
          </ac:spMkLst>
        </pc:spChg>
        <pc:spChg chg="add mod">
          <ac:chgData name="Josiah Smith" userId="4af037b2e1e3ed2d" providerId="LiveId" clId="{0A27FF4E-252D-49A3-99BF-02CFD80B1833}" dt="2021-05-29T22:23:31.009" v="7245" actId="20577"/>
          <ac:spMkLst>
            <pc:docMk/>
            <pc:sldMk cId="473874048" sldId="275"/>
            <ac:spMk id="17" creationId="{5BDD4A11-E823-4BA3-A59D-CBA1E41CD96B}"/>
          </ac:spMkLst>
        </pc:spChg>
        <pc:picChg chg="add del mod ord">
          <ac:chgData name="Josiah Smith" userId="4af037b2e1e3ed2d" providerId="LiveId" clId="{0A27FF4E-252D-49A3-99BF-02CFD80B1833}" dt="2021-05-29T22:21:14.432" v="7051" actId="22"/>
          <ac:picMkLst>
            <pc:docMk/>
            <pc:sldMk cId="473874048" sldId="275"/>
            <ac:picMk id="5" creationId="{312C72C4-C854-47E6-AECA-8E86F9B38F29}"/>
          </ac:picMkLst>
        </pc:picChg>
        <pc:picChg chg="add del mod">
          <ac:chgData name="Josiah Smith" userId="4af037b2e1e3ed2d" providerId="LiveId" clId="{0A27FF4E-252D-49A3-99BF-02CFD80B1833}" dt="2021-05-29T22:21:37.170" v="7080" actId="478"/>
          <ac:picMkLst>
            <pc:docMk/>
            <pc:sldMk cId="473874048" sldId="275"/>
            <ac:picMk id="7" creationId="{935903DF-C35E-498B-BD26-AF2AF11A0836}"/>
          </ac:picMkLst>
        </pc:picChg>
        <pc:picChg chg="add del mod">
          <ac:chgData name="Josiah Smith" userId="4af037b2e1e3ed2d" providerId="LiveId" clId="{0A27FF4E-252D-49A3-99BF-02CFD80B1833}" dt="2021-05-29T22:21:59.912" v="7083" actId="478"/>
          <ac:picMkLst>
            <pc:docMk/>
            <pc:sldMk cId="473874048" sldId="275"/>
            <ac:picMk id="9" creationId="{617749E8-17FE-49E3-929B-401569537734}"/>
          </ac:picMkLst>
        </pc:picChg>
        <pc:picChg chg="add mod">
          <ac:chgData name="Josiah Smith" userId="4af037b2e1e3ed2d" providerId="LiveId" clId="{0A27FF4E-252D-49A3-99BF-02CFD80B1833}" dt="2021-05-29T22:23:37.731" v="7262" actId="1076"/>
          <ac:picMkLst>
            <pc:docMk/>
            <pc:sldMk cId="473874048" sldId="275"/>
            <ac:picMk id="11" creationId="{44A43FCC-7E36-4DB8-827A-FBBC82F12A18}"/>
          </ac:picMkLst>
        </pc:picChg>
      </pc:sldChg>
      <pc:sldChg chg="addSp delSp modSp new mod">
        <pc:chgData name="Josiah Smith" userId="4af037b2e1e3ed2d" providerId="LiveId" clId="{0A27FF4E-252D-49A3-99BF-02CFD80B1833}" dt="2021-05-29T22:31:22.764" v="7976" actId="20577"/>
        <pc:sldMkLst>
          <pc:docMk/>
          <pc:sldMk cId="262468738" sldId="276"/>
        </pc:sldMkLst>
        <pc:spChg chg="mod">
          <ac:chgData name="Josiah Smith" userId="4af037b2e1e3ed2d" providerId="LiveId" clId="{0A27FF4E-252D-49A3-99BF-02CFD80B1833}" dt="2021-05-29T22:30:51.337" v="7828" actId="20577"/>
          <ac:spMkLst>
            <pc:docMk/>
            <pc:sldMk cId="262468738" sldId="276"/>
            <ac:spMk id="2" creationId="{091518AE-8FE1-4E6B-981D-64C2A47FD9A3}"/>
          </ac:spMkLst>
        </pc:spChg>
        <pc:spChg chg="add del">
          <ac:chgData name="Josiah Smith" userId="4af037b2e1e3ed2d" providerId="LiveId" clId="{0A27FF4E-252D-49A3-99BF-02CFD80B1833}" dt="2021-05-29T22:26:03.748" v="7602"/>
          <ac:spMkLst>
            <pc:docMk/>
            <pc:sldMk cId="262468738" sldId="276"/>
            <ac:spMk id="3" creationId="{FD8AFE5E-7004-4E60-BCAE-226D52461C69}"/>
          </ac:spMkLst>
        </pc:spChg>
        <pc:spChg chg="add del mod">
          <ac:chgData name="Josiah Smith" userId="4af037b2e1e3ed2d" providerId="LiveId" clId="{0A27FF4E-252D-49A3-99BF-02CFD80B1833}" dt="2021-05-29T22:25:57.113" v="7601"/>
          <ac:spMkLst>
            <pc:docMk/>
            <pc:sldMk cId="262468738" sldId="276"/>
            <ac:spMk id="4" creationId="{717C2537-273E-40B2-BBE1-2187395FD40E}"/>
          </ac:spMkLst>
        </pc:spChg>
        <pc:spChg chg="add mod">
          <ac:chgData name="Josiah Smith" userId="4af037b2e1e3ed2d" providerId="LiveId" clId="{0A27FF4E-252D-49A3-99BF-02CFD80B1833}" dt="2021-05-29T22:31:22.764" v="7976" actId="20577"/>
          <ac:spMkLst>
            <pc:docMk/>
            <pc:sldMk cId="262468738" sldId="276"/>
            <ac:spMk id="13" creationId="{1F729273-5D92-456A-9F3D-F039724B3D07}"/>
          </ac:spMkLst>
        </pc:spChg>
        <pc:picChg chg="add mod modCrop">
          <ac:chgData name="Josiah Smith" userId="4af037b2e1e3ed2d" providerId="LiveId" clId="{0A27FF4E-252D-49A3-99BF-02CFD80B1833}" dt="2021-05-29T22:27:42.331" v="7692" actId="1076"/>
          <ac:picMkLst>
            <pc:docMk/>
            <pc:sldMk cId="262468738" sldId="276"/>
            <ac:picMk id="5" creationId="{4CA98AF6-937C-431F-80E1-2A1097B68863}"/>
          </ac:picMkLst>
        </pc:picChg>
        <pc:picChg chg="add del mod modCrop">
          <ac:chgData name="Josiah Smith" userId="4af037b2e1e3ed2d" providerId="LiveId" clId="{0A27FF4E-252D-49A3-99BF-02CFD80B1833}" dt="2021-05-29T22:30:20.519" v="7802" actId="1038"/>
          <ac:picMkLst>
            <pc:docMk/>
            <pc:sldMk cId="262468738" sldId="276"/>
            <ac:picMk id="6" creationId="{13CA7F82-092A-4ED5-BF38-2587B54D9844}"/>
          </ac:picMkLst>
        </pc:picChg>
        <pc:picChg chg="add mod modCrop">
          <ac:chgData name="Josiah Smith" userId="4af037b2e1e3ed2d" providerId="LiveId" clId="{0A27FF4E-252D-49A3-99BF-02CFD80B1833}" dt="2021-05-29T22:30:20.519" v="7802" actId="1038"/>
          <ac:picMkLst>
            <pc:docMk/>
            <pc:sldMk cId="262468738" sldId="276"/>
            <ac:picMk id="7" creationId="{51CEDF6B-2E82-4BD7-8B27-B058C8791658}"/>
          </ac:picMkLst>
        </pc:picChg>
        <pc:picChg chg="add mod modCrop">
          <ac:chgData name="Josiah Smith" userId="4af037b2e1e3ed2d" providerId="LiveId" clId="{0A27FF4E-252D-49A3-99BF-02CFD80B1833}" dt="2021-05-29T22:30:20.519" v="7802" actId="1038"/>
          <ac:picMkLst>
            <pc:docMk/>
            <pc:sldMk cId="262468738" sldId="276"/>
            <ac:picMk id="8" creationId="{55DDE73C-E1DB-455E-9589-F15F94355990}"/>
          </ac:picMkLst>
        </pc:picChg>
        <pc:cxnChg chg="add">
          <ac:chgData name="Josiah Smith" userId="4af037b2e1e3ed2d" providerId="LiveId" clId="{0A27FF4E-252D-49A3-99BF-02CFD80B1833}" dt="2021-05-29T22:30:32.197" v="7803" actId="11529"/>
          <ac:cxnSpMkLst>
            <pc:docMk/>
            <pc:sldMk cId="262468738" sldId="276"/>
            <ac:cxnSpMk id="10" creationId="{0638EB7A-D0B1-49C4-9292-262CE95EB304}"/>
          </ac:cxnSpMkLst>
        </pc:cxnChg>
        <pc:cxnChg chg="add mod">
          <ac:chgData name="Josiah Smith" userId="4af037b2e1e3ed2d" providerId="LiveId" clId="{0A27FF4E-252D-49A3-99BF-02CFD80B1833}" dt="2021-05-29T22:30:41.531" v="7806" actId="14100"/>
          <ac:cxnSpMkLst>
            <pc:docMk/>
            <pc:sldMk cId="262468738" sldId="276"/>
            <ac:cxnSpMk id="11" creationId="{30A26F15-E906-4546-8197-034E99EC87B7}"/>
          </ac:cxnSpMkLst>
        </pc:cxnChg>
      </pc:sldChg>
      <pc:sldChg chg="new del">
        <pc:chgData name="Josiah Smith" userId="4af037b2e1e3ed2d" providerId="LiveId" clId="{0A27FF4E-252D-49A3-99BF-02CFD80B1833}" dt="2021-05-29T22:25:50.744" v="7598" actId="680"/>
        <pc:sldMkLst>
          <pc:docMk/>
          <pc:sldMk cId="3298591122" sldId="276"/>
        </pc:sldMkLst>
      </pc:sldChg>
      <pc:sldChg chg="addSp delSp modSp new mod modClrScheme chgLayout">
        <pc:chgData name="Josiah Smith" userId="4af037b2e1e3ed2d" providerId="LiveId" clId="{0A27FF4E-252D-49A3-99BF-02CFD80B1833}" dt="2021-05-29T22:39:15.306" v="8178" actId="14100"/>
        <pc:sldMkLst>
          <pc:docMk/>
          <pc:sldMk cId="258254299" sldId="277"/>
        </pc:sldMkLst>
        <pc:spChg chg="mod ord">
          <ac:chgData name="Josiah Smith" userId="4af037b2e1e3ed2d" providerId="LiveId" clId="{0A27FF4E-252D-49A3-99BF-02CFD80B1833}" dt="2021-05-29T22:37:47.257" v="8001" actId="26606"/>
          <ac:spMkLst>
            <pc:docMk/>
            <pc:sldMk cId="258254299" sldId="277"/>
            <ac:spMk id="2" creationId="{8F769247-ADAE-40EC-8141-6F11E872757D}"/>
          </ac:spMkLst>
        </pc:spChg>
        <pc:spChg chg="del">
          <ac:chgData name="Josiah Smith" userId="4af037b2e1e3ed2d" providerId="LiveId" clId="{0A27FF4E-252D-49A3-99BF-02CFD80B1833}" dt="2021-05-29T22:37:47.257" v="8001" actId="26606"/>
          <ac:spMkLst>
            <pc:docMk/>
            <pc:sldMk cId="258254299" sldId="277"/>
            <ac:spMk id="3" creationId="{41FA9CC4-CC78-4385-BCC2-A2BB2D92C413}"/>
          </ac:spMkLst>
        </pc:spChg>
        <pc:spChg chg="add mod">
          <ac:chgData name="Josiah Smith" userId="4af037b2e1e3ed2d" providerId="LiveId" clId="{0A27FF4E-252D-49A3-99BF-02CFD80B1833}" dt="2021-05-29T22:39:11.415" v="8176" actId="20577"/>
          <ac:spMkLst>
            <pc:docMk/>
            <pc:sldMk cId="258254299" sldId="277"/>
            <ac:spMk id="9" creationId="{F204912D-CECD-49DB-9DB6-140567957091}"/>
          </ac:spMkLst>
        </pc:spChg>
        <pc:picChg chg="add mod">
          <ac:chgData name="Josiah Smith" userId="4af037b2e1e3ed2d" providerId="LiveId" clId="{0A27FF4E-252D-49A3-99BF-02CFD80B1833}" dt="2021-05-29T22:37:47.257" v="8001" actId="26606"/>
          <ac:picMkLst>
            <pc:docMk/>
            <pc:sldMk cId="258254299" sldId="277"/>
            <ac:picMk id="4" creationId="{688D439D-8EA6-487B-BB8C-782C61219A74}"/>
          </ac:picMkLst>
        </pc:picChg>
        <pc:picChg chg="add mod">
          <ac:chgData name="Josiah Smith" userId="4af037b2e1e3ed2d" providerId="LiveId" clId="{0A27FF4E-252D-49A3-99BF-02CFD80B1833}" dt="2021-05-29T22:39:15.306" v="8178" actId="14100"/>
          <ac:picMkLst>
            <pc:docMk/>
            <pc:sldMk cId="258254299" sldId="277"/>
            <ac:picMk id="6" creationId="{77C58603-A4B1-47BB-B220-CF71D4E4669A}"/>
          </ac:picMkLst>
        </pc:picChg>
        <pc:picChg chg="add del mod">
          <ac:chgData name="Josiah Smith" userId="4af037b2e1e3ed2d" providerId="LiveId" clId="{0A27FF4E-252D-49A3-99BF-02CFD80B1833}" dt="2021-05-29T22:38:55.029" v="8130" actId="22"/>
          <ac:picMkLst>
            <pc:docMk/>
            <pc:sldMk cId="258254299" sldId="277"/>
            <ac:picMk id="8" creationId="{158FA4DE-EDB8-47A4-9766-9E3BC9306DD2}"/>
          </ac:picMkLst>
        </pc:picChg>
      </pc:sldChg>
      <pc:sldChg chg="addSp delSp modSp new mod modClrScheme chgLayout">
        <pc:chgData name="Josiah Smith" userId="4af037b2e1e3ed2d" providerId="LiveId" clId="{0A27FF4E-252D-49A3-99BF-02CFD80B1833}" dt="2021-05-29T22:52:00.790" v="9016" actId="20577"/>
        <pc:sldMkLst>
          <pc:docMk/>
          <pc:sldMk cId="1061851666" sldId="278"/>
        </pc:sldMkLst>
        <pc:spChg chg="del mod ord">
          <ac:chgData name="Josiah Smith" userId="4af037b2e1e3ed2d" providerId="LiveId" clId="{0A27FF4E-252D-49A3-99BF-02CFD80B1833}" dt="2021-05-29T22:39:53.972" v="8189" actId="700"/>
          <ac:spMkLst>
            <pc:docMk/>
            <pc:sldMk cId="1061851666" sldId="278"/>
            <ac:spMk id="2" creationId="{A81FBC02-5D2F-4B92-BD69-DA75FB5030F5}"/>
          </ac:spMkLst>
        </pc:spChg>
        <pc:spChg chg="del mod ord">
          <ac:chgData name="Josiah Smith" userId="4af037b2e1e3ed2d" providerId="LiveId" clId="{0A27FF4E-252D-49A3-99BF-02CFD80B1833}" dt="2021-05-29T22:39:53.972" v="8189" actId="700"/>
          <ac:spMkLst>
            <pc:docMk/>
            <pc:sldMk cId="1061851666" sldId="278"/>
            <ac:spMk id="3" creationId="{2A8526E6-7602-4243-9500-C0F54056B63B}"/>
          </ac:spMkLst>
        </pc:spChg>
        <pc:spChg chg="add mod ord">
          <ac:chgData name="Josiah Smith" userId="4af037b2e1e3ed2d" providerId="LiveId" clId="{0A27FF4E-252D-49A3-99BF-02CFD80B1833}" dt="2021-05-29T22:50:35.094" v="8913" actId="113"/>
          <ac:spMkLst>
            <pc:docMk/>
            <pc:sldMk cId="1061851666" sldId="278"/>
            <ac:spMk id="7" creationId="{306A2801-D5B4-40DF-AB9E-B486C62FF633}"/>
          </ac:spMkLst>
        </pc:spChg>
        <pc:spChg chg="add mod ord">
          <ac:chgData name="Josiah Smith" userId="4af037b2e1e3ed2d" providerId="LiveId" clId="{0A27FF4E-252D-49A3-99BF-02CFD80B1833}" dt="2021-05-29T22:50:35.094" v="8913" actId="113"/>
          <ac:spMkLst>
            <pc:docMk/>
            <pc:sldMk cId="1061851666" sldId="278"/>
            <ac:spMk id="8" creationId="{406AE581-0979-45BA-BFB5-51D3A054C603}"/>
          </ac:spMkLst>
        </pc:spChg>
        <pc:spChg chg="add del mod ord">
          <ac:chgData name="Josiah Smith" userId="4af037b2e1e3ed2d" providerId="LiveId" clId="{0A27FF4E-252D-49A3-99BF-02CFD80B1833}" dt="2021-05-29T22:39:57.189" v="8190" actId="478"/>
          <ac:spMkLst>
            <pc:docMk/>
            <pc:sldMk cId="1061851666" sldId="278"/>
            <ac:spMk id="9" creationId="{2B94582D-BB56-4A22-A68D-92695913868F}"/>
          </ac:spMkLst>
        </pc:spChg>
        <pc:spChg chg="add mod ord">
          <ac:chgData name="Josiah Smith" userId="4af037b2e1e3ed2d" providerId="LiveId" clId="{0A27FF4E-252D-49A3-99BF-02CFD80B1833}" dt="2021-05-29T22:52:00.790" v="9016" actId="20577"/>
          <ac:spMkLst>
            <pc:docMk/>
            <pc:sldMk cId="1061851666" sldId="278"/>
            <ac:spMk id="10" creationId="{3B70212E-50DB-49A5-8B1C-3F4D0436798B}"/>
          </ac:spMkLst>
        </pc:spChg>
        <pc:spChg chg="add del mod ord">
          <ac:chgData name="Josiah Smith" userId="4af037b2e1e3ed2d" providerId="LiveId" clId="{0A27FF4E-252D-49A3-99BF-02CFD80B1833}" dt="2021-05-29T22:39:58.329" v="8191" actId="478"/>
          <ac:spMkLst>
            <pc:docMk/>
            <pc:sldMk cId="1061851666" sldId="278"/>
            <ac:spMk id="11" creationId="{72C0A99E-353C-4E19-B9B4-77DC59542624}"/>
          </ac:spMkLst>
        </pc:spChg>
        <pc:spChg chg="add mod">
          <ac:chgData name="Josiah Smith" userId="4af037b2e1e3ed2d" providerId="LiveId" clId="{0A27FF4E-252D-49A3-99BF-02CFD80B1833}" dt="2021-05-29T22:50:35.094" v="8913" actId="113"/>
          <ac:spMkLst>
            <pc:docMk/>
            <pc:sldMk cId="1061851666" sldId="278"/>
            <ac:spMk id="12" creationId="{06340A08-2D27-4BC5-A0FC-6CCB527632F8}"/>
          </ac:spMkLst>
        </pc:spChg>
        <pc:spChg chg="add mod">
          <ac:chgData name="Josiah Smith" userId="4af037b2e1e3ed2d" providerId="LiveId" clId="{0A27FF4E-252D-49A3-99BF-02CFD80B1833}" dt="2021-05-29T22:50:35.807" v="8914" actId="113"/>
          <ac:spMkLst>
            <pc:docMk/>
            <pc:sldMk cId="1061851666" sldId="278"/>
            <ac:spMk id="15" creationId="{53368378-EE0A-45E0-8239-C638E8F92838}"/>
          </ac:spMkLst>
        </pc:spChg>
        <pc:spChg chg="add mod">
          <ac:chgData name="Josiah Smith" userId="4af037b2e1e3ed2d" providerId="LiveId" clId="{0A27FF4E-252D-49A3-99BF-02CFD80B1833}" dt="2021-05-29T22:50:35.807" v="8914" actId="113"/>
          <ac:spMkLst>
            <pc:docMk/>
            <pc:sldMk cId="1061851666" sldId="278"/>
            <ac:spMk id="16" creationId="{4DA4F14F-E3BE-457F-87F4-AF1BE60A1464}"/>
          </ac:spMkLst>
        </pc:spChg>
        <pc:spChg chg="add mod">
          <ac:chgData name="Josiah Smith" userId="4af037b2e1e3ed2d" providerId="LiveId" clId="{0A27FF4E-252D-49A3-99BF-02CFD80B1833}" dt="2021-05-29T22:50:35.807" v="8914" actId="113"/>
          <ac:spMkLst>
            <pc:docMk/>
            <pc:sldMk cId="1061851666" sldId="278"/>
            <ac:spMk id="17" creationId="{0F3A74AD-C3B0-46C1-9019-6B596800C3DD}"/>
          </ac:spMkLst>
        </pc:spChg>
        <pc:spChg chg="add mod">
          <ac:chgData name="Josiah Smith" userId="4af037b2e1e3ed2d" providerId="LiveId" clId="{0A27FF4E-252D-49A3-99BF-02CFD80B1833}" dt="2021-05-29T22:50:35.807" v="8914" actId="113"/>
          <ac:spMkLst>
            <pc:docMk/>
            <pc:sldMk cId="1061851666" sldId="278"/>
            <ac:spMk id="18" creationId="{46A5D09A-13AE-4473-A222-829428DE64D3}"/>
          </ac:spMkLst>
        </pc:spChg>
        <pc:spChg chg="add mod">
          <ac:chgData name="Josiah Smith" userId="4af037b2e1e3ed2d" providerId="LiveId" clId="{0A27FF4E-252D-49A3-99BF-02CFD80B1833}" dt="2021-05-29T22:50:35.807" v="8914" actId="113"/>
          <ac:spMkLst>
            <pc:docMk/>
            <pc:sldMk cId="1061851666" sldId="278"/>
            <ac:spMk id="19" creationId="{B5EA004C-3FE5-491B-AB62-F3885D6ADB66}"/>
          </ac:spMkLst>
        </pc:spChg>
        <pc:picChg chg="add mod">
          <ac:chgData name="Josiah Smith" userId="4af037b2e1e3ed2d" providerId="LiveId" clId="{0A27FF4E-252D-49A3-99BF-02CFD80B1833}" dt="2021-05-29T22:40:18.266" v="8196" actId="14100"/>
          <ac:picMkLst>
            <pc:docMk/>
            <pc:sldMk cId="1061851666" sldId="278"/>
            <ac:picMk id="5" creationId="{CBC74D56-C3BB-429D-9FB3-EDB75B61CAE3}"/>
          </ac:picMkLst>
        </pc:picChg>
        <pc:picChg chg="add mod">
          <ac:chgData name="Josiah Smith" userId="4af037b2e1e3ed2d" providerId="LiveId" clId="{0A27FF4E-252D-49A3-99BF-02CFD80B1833}" dt="2021-05-29T22:40:02.850" v="8193" actId="1076"/>
          <ac:picMkLst>
            <pc:docMk/>
            <pc:sldMk cId="1061851666" sldId="278"/>
            <ac:picMk id="6" creationId="{F0878CC8-8649-46C2-A4C6-D4244BFB073A}"/>
          </ac:picMkLst>
        </pc:picChg>
        <pc:picChg chg="add mod">
          <ac:chgData name="Josiah Smith" userId="4af037b2e1e3ed2d" providerId="LiveId" clId="{0A27FF4E-252D-49A3-99BF-02CFD80B1833}" dt="2021-05-29T22:41:02.222" v="8232" actId="1076"/>
          <ac:picMkLst>
            <pc:docMk/>
            <pc:sldMk cId="1061851666" sldId="278"/>
            <ac:picMk id="14" creationId="{B2425DE9-0EBE-4D8A-84A1-9CC7D8132DA1}"/>
          </ac:picMkLst>
        </pc:picChg>
      </pc:sldChg>
      <pc:sldChg chg="new del">
        <pc:chgData name="Josiah Smith" userId="4af037b2e1e3ed2d" providerId="LiveId" clId="{0A27FF4E-252D-49A3-99BF-02CFD80B1833}" dt="2021-05-29T22:39:21.808" v="8180" actId="680"/>
        <pc:sldMkLst>
          <pc:docMk/>
          <pc:sldMk cId="2824721113" sldId="278"/>
        </pc:sldMkLst>
      </pc:sldChg>
      <pc:sldChg chg="addSp delSp modSp new mod">
        <pc:chgData name="Josiah Smith" userId="4af037b2e1e3ed2d" providerId="LiveId" clId="{0A27FF4E-252D-49A3-99BF-02CFD80B1833}" dt="2021-05-29T22:58:59.969" v="10118" actId="20577"/>
        <pc:sldMkLst>
          <pc:docMk/>
          <pc:sldMk cId="1036918596" sldId="279"/>
        </pc:sldMkLst>
        <pc:spChg chg="mod">
          <ac:chgData name="Josiah Smith" userId="4af037b2e1e3ed2d" providerId="LiveId" clId="{0A27FF4E-252D-49A3-99BF-02CFD80B1833}" dt="2021-05-29T22:52:43.148" v="9149" actId="1038"/>
          <ac:spMkLst>
            <pc:docMk/>
            <pc:sldMk cId="1036918596" sldId="279"/>
            <ac:spMk id="2" creationId="{A725E75E-8628-4B4C-A1C6-127EC8694C9B}"/>
          </ac:spMkLst>
        </pc:spChg>
        <pc:spChg chg="del">
          <ac:chgData name="Josiah Smith" userId="4af037b2e1e3ed2d" providerId="LiveId" clId="{0A27FF4E-252D-49A3-99BF-02CFD80B1833}" dt="2021-05-29T22:52:12.096" v="9017" actId="22"/>
          <ac:spMkLst>
            <pc:docMk/>
            <pc:sldMk cId="1036918596" sldId="279"/>
            <ac:spMk id="3" creationId="{89EDDB60-26B4-4A71-A08A-F89362771439}"/>
          </ac:spMkLst>
        </pc:spChg>
        <pc:spChg chg="mod">
          <ac:chgData name="Josiah Smith" userId="4af037b2e1e3ed2d" providerId="LiveId" clId="{0A27FF4E-252D-49A3-99BF-02CFD80B1833}" dt="2021-05-29T22:52:43.148" v="9149" actId="1038"/>
          <ac:spMkLst>
            <pc:docMk/>
            <pc:sldMk cId="1036918596" sldId="279"/>
            <ac:spMk id="4" creationId="{A392EA8C-1496-488E-AE33-FBFB218B137A}"/>
          </ac:spMkLst>
        </pc:spChg>
        <pc:spChg chg="del">
          <ac:chgData name="Josiah Smith" userId="4af037b2e1e3ed2d" providerId="LiveId" clId="{0A27FF4E-252D-49A3-99BF-02CFD80B1833}" dt="2021-05-29T22:52:19.543" v="9018" actId="22"/>
          <ac:spMkLst>
            <pc:docMk/>
            <pc:sldMk cId="1036918596" sldId="279"/>
            <ac:spMk id="5" creationId="{C76098AD-7586-4970-8030-6E0BB481AC0F}"/>
          </ac:spMkLst>
        </pc:spChg>
        <pc:spChg chg="mod">
          <ac:chgData name="Josiah Smith" userId="4af037b2e1e3ed2d" providerId="LiveId" clId="{0A27FF4E-252D-49A3-99BF-02CFD80B1833}" dt="2021-05-29T22:52:27.284" v="9020" actId="1076"/>
          <ac:spMkLst>
            <pc:docMk/>
            <pc:sldMk cId="1036918596" sldId="279"/>
            <ac:spMk id="6" creationId="{B9F8B0A3-1F12-4BA6-920B-5F2F06731B4F}"/>
          </ac:spMkLst>
        </pc:spChg>
        <pc:spChg chg="add del mod">
          <ac:chgData name="Josiah Smith" userId="4af037b2e1e3ed2d" providerId="LiveId" clId="{0A27FF4E-252D-49A3-99BF-02CFD80B1833}" dt="2021-05-29T22:52:50.164" v="9151"/>
          <ac:spMkLst>
            <pc:docMk/>
            <pc:sldMk cId="1036918596" sldId="279"/>
            <ac:spMk id="11" creationId="{0DE958B9-E31C-4F7A-B6B9-06A1E02507B6}"/>
          </ac:spMkLst>
        </pc:spChg>
        <pc:spChg chg="add mod">
          <ac:chgData name="Josiah Smith" userId="4af037b2e1e3ed2d" providerId="LiveId" clId="{0A27FF4E-252D-49A3-99BF-02CFD80B1833}" dt="2021-05-29T22:58:59.969" v="10118" actId="20577"/>
          <ac:spMkLst>
            <pc:docMk/>
            <pc:sldMk cId="1036918596" sldId="279"/>
            <ac:spMk id="12" creationId="{BDA09396-CAD3-4FBB-BA2E-E4484063F26A}"/>
          </ac:spMkLst>
        </pc:spChg>
        <pc:picChg chg="add mod ord">
          <ac:chgData name="Josiah Smith" userId="4af037b2e1e3ed2d" providerId="LiveId" clId="{0A27FF4E-252D-49A3-99BF-02CFD80B1833}" dt="2021-05-29T22:52:43.148" v="9149" actId="1038"/>
          <ac:picMkLst>
            <pc:docMk/>
            <pc:sldMk cId="1036918596" sldId="279"/>
            <ac:picMk id="8" creationId="{8D9A749E-55BF-4606-9D7A-1808E37FFFE9}"/>
          </ac:picMkLst>
        </pc:picChg>
        <pc:picChg chg="add mod ord">
          <ac:chgData name="Josiah Smith" userId="4af037b2e1e3ed2d" providerId="LiveId" clId="{0A27FF4E-252D-49A3-99BF-02CFD80B1833}" dt="2021-05-29T22:52:43.148" v="9149" actId="1038"/>
          <ac:picMkLst>
            <pc:docMk/>
            <pc:sldMk cId="1036918596" sldId="279"/>
            <ac:picMk id="10" creationId="{AA295527-D800-4677-B8CD-97C9F6E7E03C}"/>
          </ac:picMkLst>
        </pc:picChg>
      </pc:sldChg>
      <pc:sldChg chg="new del">
        <pc:chgData name="Josiah Smith" userId="4af037b2e1e3ed2d" providerId="LiveId" clId="{0A27FF4E-252D-49A3-99BF-02CFD80B1833}" dt="2021-05-29T22:59:05.960" v="10120" actId="680"/>
        <pc:sldMkLst>
          <pc:docMk/>
          <pc:sldMk cId="498590797" sldId="280"/>
        </pc:sldMkLst>
      </pc:sldChg>
      <pc:sldChg chg="modSp new mod">
        <pc:chgData name="Josiah Smith" userId="4af037b2e1e3ed2d" providerId="LiveId" clId="{0A27FF4E-252D-49A3-99BF-02CFD80B1833}" dt="2021-05-29T23:03:49.029" v="11301" actId="313"/>
        <pc:sldMkLst>
          <pc:docMk/>
          <pc:sldMk cId="4291963219" sldId="280"/>
        </pc:sldMkLst>
        <pc:spChg chg="mod">
          <ac:chgData name="Josiah Smith" userId="4af037b2e1e3ed2d" providerId="LiveId" clId="{0A27FF4E-252D-49A3-99BF-02CFD80B1833}" dt="2021-05-29T22:59:17.344" v="10167" actId="20577"/>
          <ac:spMkLst>
            <pc:docMk/>
            <pc:sldMk cId="4291963219" sldId="280"/>
            <ac:spMk id="2" creationId="{D38C8AB6-30EA-47F4-8399-8F0001A783BE}"/>
          </ac:spMkLst>
        </pc:spChg>
        <pc:spChg chg="mod">
          <ac:chgData name="Josiah Smith" userId="4af037b2e1e3ed2d" providerId="LiveId" clId="{0A27FF4E-252D-49A3-99BF-02CFD80B1833}" dt="2021-05-29T23:03:49.029" v="11301" actId="313"/>
          <ac:spMkLst>
            <pc:docMk/>
            <pc:sldMk cId="4291963219" sldId="280"/>
            <ac:spMk id="3" creationId="{F155A1C2-52B7-4E80-9E44-2DDEBD7325AF}"/>
          </ac:spMkLst>
        </pc:spChg>
      </pc:sldChg>
      <pc:sldChg chg="modSp new mod">
        <pc:chgData name="Josiah Smith" userId="4af037b2e1e3ed2d" providerId="LiveId" clId="{0A27FF4E-252D-49A3-99BF-02CFD80B1833}" dt="2021-05-29T23:09:59.867" v="12633" actId="20577"/>
        <pc:sldMkLst>
          <pc:docMk/>
          <pc:sldMk cId="846976297" sldId="281"/>
        </pc:sldMkLst>
        <pc:spChg chg="mod">
          <ac:chgData name="Josiah Smith" userId="4af037b2e1e3ed2d" providerId="LiveId" clId="{0A27FF4E-252D-49A3-99BF-02CFD80B1833}" dt="2021-05-29T23:04:35.124" v="11313" actId="20577"/>
          <ac:spMkLst>
            <pc:docMk/>
            <pc:sldMk cId="846976297" sldId="281"/>
            <ac:spMk id="2" creationId="{158103EC-62D4-4564-8EBB-AB17F56E7FA6}"/>
          </ac:spMkLst>
        </pc:spChg>
        <pc:spChg chg="mod">
          <ac:chgData name="Josiah Smith" userId="4af037b2e1e3ed2d" providerId="LiveId" clId="{0A27FF4E-252D-49A3-99BF-02CFD80B1833}" dt="2021-05-29T23:09:59.867" v="12633" actId="20577"/>
          <ac:spMkLst>
            <pc:docMk/>
            <pc:sldMk cId="846976297" sldId="281"/>
            <ac:spMk id="3" creationId="{D092737C-9E41-4C55-ADDA-62982CD13873}"/>
          </ac:spMkLst>
        </pc:spChg>
      </pc:sldChg>
      <pc:sldChg chg="modSp new mod">
        <pc:chgData name="Josiah Smith" userId="4af037b2e1e3ed2d" providerId="LiveId" clId="{0A27FF4E-252D-49A3-99BF-02CFD80B1833}" dt="2021-05-29T23:14:31.395" v="13808" actId="20577"/>
        <pc:sldMkLst>
          <pc:docMk/>
          <pc:sldMk cId="3989462469" sldId="282"/>
        </pc:sldMkLst>
        <pc:spChg chg="mod">
          <ac:chgData name="Josiah Smith" userId="4af037b2e1e3ed2d" providerId="LiveId" clId="{0A27FF4E-252D-49A3-99BF-02CFD80B1833}" dt="2021-05-29T23:10:06.078" v="12645" actId="20577"/>
          <ac:spMkLst>
            <pc:docMk/>
            <pc:sldMk cId="3989462469" sldId="282"/>
            <ac:spMk id="2" creationId="{4691D375-13D8-4852-943E-409D3AE15B4E}"/>
          </ac:spMkLst>
        </pc:spChg>
        <pc:spChg chg="mod">
          <ac:chgData name="Josiah Smith" userId="4af037b2e1e3ed2d" providerId="LiveId" clId="{0A27FF4E-252D-49A3-99BF-02CFD80B1833}" dt="2021-05-29T23:14:31.395" v="13808" actId="20577"/>
          <ac:spMkLst>
            <pc:docMk/>
            <pc:sldMk cId="3989462469" sldId="282"/>
            <ac:spMk id="3" creationId="{A2174FEB-A6CF-43D3-8139-EBA8312655E8}"/>
          </ac:spMkLst>
        </pc:spChg>
      </pc:sldChg>
      <pc:sldChg chg="modSp new mod">
        <pc:chgData name="Josiah Smith" userId="4af037b2e1e3ed2d" providerId="LiveId" clId="{0A27FF4E-252D-49A3-99BF-02CFD80B1833}" dt="2021-05-29T23:18:27.916" v="15080" actId="20577"/>
        <pc:sldMkLst>
          <pc:docMk/>
          <pc:sldMk cId="4219122801" sldId="283"/>
        </pc:sldMkLst>
        <pc:spChg chg="mod">
          <ac:chgData name="Josiah Smith" userId="4af037b2e1e3ed2d" providerId="LiveId" clId="{0A27FF4E-252D-49A3-99BF-02CFD80B1833}" dt="2021-05-29T23:14:39.956" v="13820" actId="20577"/>
          <ac:spMkLst>
            <pc:docMk/>
            <pc:sldMk cId="4219122801" sldId="283"/>
            <ac:spMk id="2" creationId="{2ED9412D-36E2-45A1-9CC6-D71C0E13C95E}"/>
          </ac:spMkLst>
        </pc:spChg>
        <pc:spChg chg="mod">
          <ac:chgData name="Josiah Smith" userId="4af037b2e1e3ed2d" providerId="LiveId" clId="{0A27FF4E-252D-49A3-99BF-02CFD80B1833}" dt="2021-05-29T23:18:27.916" v="15080" actId="20577"/>
          <ac:spMkLst>
            <pc:docMk/>
            <pc:sldMk cId="4219122801" sldId="283"/>
            <ac:spMk id="3" creationId="{0A07C111-927F-4816-B457-70AB7FE48AA8}"/>
          </ac:spMkLst>
        </pc:spChg>
      </pc:sldChg>
    </pc:docChg>
  </pc:docChgLst>
  <pc:docChgLst>
    <pc:chgData name="Josiah Smith" userId="4af037b2e1e3ed2d" providerId="LiveId" clId="{9275A03C-FE8F-4C94-A00E-64C76FF1398F}"/>
    <pc:docChg chg="undo custSel modSld">
      <pc:chgData name="Josiah Smith" userId="4af037b2e1e3ed2d" providerId="LiveId" clId="{9275A03C-FE8F-4C94-A00E-64C76FF1398F}" dt="2021-09-21T21:42:13.013" v="321" actId="20577"/>
      <pc:docMkLst>
        <pc:docMk/>
      </pc:docMkLst>
      <pc:sldChg chg="modSp mod">
        <pc:chgData name="Josiah Smith" userId="4af037b2e1e3ed2d" providerId="LiveId" clId="{9275A03C-FE8F-4C94-A00E-64C76FF1398F}" dt="2021-09-21T21:36:32.873" v="85" actId="20577"/>
        <pc:sldMkLst>
          <pc:docMk/>
          <pc:sldMk cId="1142056428" sldId="256"/>
        </pc:sldMkLst>
        <pc:spChg chg="mod">
          <ac:chgData name="Josiah Smith" userId="4af037b2e1e3ed2d" providerId="LiveId" clId="{9275A03C-FE8F-4C94-A00E-64C76FF1398F}" dt="2021-09-21T21:36:32.873" v="85" actId="20577"/>
          <ac:spMkLst>
            <pc:docMk/>
            <pc:sldMk cId="1142056428" sldId="256"/>
            <ac:spMk id="2" creationId="{0470F4FC-62FF-4B0A-964E-72B6E423421C}"/>
          </ac:spMkLst>
        </pc:spChg>
      </pc:sldChg>
      <pc:sldChg chg="modSp mod">
        <pc:chgData name="Josiah Smith" userId="4af037b2e1e3ed2d" providerId="LiveId" clId="{9275A03C-FE8F-4C94-A00E-64C76FF1398F}" dt="2021-09-21T21:41:46.852" v="310" actId="20577"/>
        <pc:sldMkLst>
          <pc:docMk/>
          <pc:sldMk cId="1394742465" sldId="262"/>
        </pc:sldMkLst>
        <pc:spChg chg="mod">
          <ac:chgData name="Josiah Smith" userId="4af037b2e1e3ed2d" providerId="LiveId" clId="{9275A03C-FE8F-4C94-A00E-64C76FF1398F}" dt="2021-09-21T21:41:46.852" v="310" actId="20577"/>
          <ac:spMkLst>
            <pc:docMk/>
            <pc:sldMk cId="1394742465" sldId="262"/>
            <ac:spMk id="3" creationId="{DB49D80A-0B2D-4AC5-A020-C3A859EACA4E}"/>
          </ac:spMkLst>
        </pc:spChg>
      </pc:sldChg>
      <pc:sldChg chg="modSp mod">
        <pc:chgData name="Josiah Smith" userId="4af037b2e1e3ed2d" providerId="LiveId" clId="{9275A03C-FE8F-4C94-A00E-64C76FF1398F}" dt="2021-09-21T21:42:13.013" v="321" actId="20577"/>
        <pc:sldMkLst>
          <pc:docMk/>
          <pc:sldMk cId="337159525" sldId="264"/>
        </pc:sldMkLst>
        <pc:spChg chg="mod">
          <ac:chgData name="Josiah Smith" userId="4af037b2e1e3ed2d" providerId="LiveId" clId="{9275A03C-FE8F-4C94-A00E-64C76FF1398F}" dt="2021-09-21T21:42:13.013" v="321" actId="20577"/>
          <ac:spMkLst>
            <pc:docMk/>
            <pc:sldMk cId="337159525" sldId="264"/>
            <ac:spMk id="3" creationId="{141050B9-9327-46A1-9AAB-68293E61A418}"/>
          </ac:spMkLst>
        </pc:spChg>
      </pc:sldChg>
      <pc:sldChg chg="modSp mod">
        <pc:chgData name="Josiah Smith" userId="4af037b2e1e3ed2d" providerId="LiveId" clId="{9275A03C-FE8F-4C94-A00E-64C76FF1398F}" dt="2021-09-21T21:37:07.662" v="86" actId="14100"/>
        <pc:sldMkLst>
          <pc:docMk/>
          <pc:sldMk cId="4134022102" sldId="269"/>
        </pc:sldMkLst>
        <pc:spChg chg="mod">
          <ac:chgData name="Josiah Smith" userId="4af037b2e1e3ed2d" providerId="LiveId" clId="{9275A03C-FE8F-4C94-A00E-64C76FF1398F}" dt="2021-09-21T21:37:07.662" v="86" actId="14100"/>
          <ac:spMkLst>
            <pc:docMk/>
            <pc:sldMk cId="4134022102" sldId="269"/>
            <ac:spMk id="3" creationId="{279B527D-683E-458B-A14F-2242E9765925}"/>
          </ac:spMkLst>
        </pc:spChg>
        <pc:spChg chg="mod">
          <ac:chgData name="Josiah Smith" userId="4af037b2e1e3ed2d" providerId="LiveId" clId="{9275A03C-FE8F-4C94-A00E-64C76FF1398F}" dt="2021-09-07T21:05:27.259" v="3" actId="1076"/>
          <ac:spMkLst>
            <pc:docMk/>
            <pc:sldMk cId="4134022102" sldId="269"/>
            <ac:spMk id="25" creationId="{A4936604-AB35-4187-AC39-BA424245760E}"/>
          </ac:spMkLst>
        </pc:spChg>
      </pc:sldChg>
      <pc:sldChg chg="modSp mod">
        <pc:chgData name="Josiah Smith" userId="4af037b2e1e3ed2d" providerId="LiveId" clId="{9275A03C-FE8F-4C94-A00E-64C76FF1398F}" dt="2021-09-21T21:41:56.103" v="315" actId="20577"/>
        <pc:sldMkLst>
          <pc:docMk/>
          <pc:sldMk cId="1655998288" sldId="271"/>
        </pc:sldMkLst>
        <pc:spChg chg="mod">
          <ac:chgData name="Josiah Smith" userId="4af037b2e1e3ed2d" providerId="LiveId" clId="{9275A03C-FE8F-4C94-A00E-64C76FF1398F}" dt="2021-09-21T21:41:56.103" v="315" actId="20577"/>
          <ac:spMkLst>
            <pc:docMk/>
            <pc:sldMk cId="1655998288" sldId="271"/>
            <ac:spMk id="3" creationId="{99CB70AB-C36C-48BB-AE61-30C62AEA03D8}"/>
          </ac:spMkLst>
        </pc:spChg>
      </pc:sldChg>
      <pc:sldChg chg="modSp mod">
        <pc:chgData name="Josiah Smith" userId="4af037b2e1e3ed2d" providerId="LiveId" clId="{9275A03C-FE8F-4C94-A00E-64C76FF1398F}" dt="2021-09-21T21:37:50.870" v="92" actId="27636"/>
        <pc:sldMkLst>
          <pc:docMk/>
          <pc:sldMk cId="2813927240" sldId="272"/>
        </pc:sldMkLst>
        <pc:spChg chg="mod">
          <ac:chgData name="Josiah Smith" userId="4af037b2e1e3ed2d" providerId="LiveId" clId="{9275A03C-FE8F-4C94-A00E-64C76FF1398F}" dt="2021-09-21T21:37:50.870" v="92" actId="27636"/>
          <ac:spMkLst>
            <pc:docMk/>
            <pc:sldMk cId="2813927240" sldId="272"/>
            <ac:spMk id="2" creationId="{DDB8540A-9E6C-4D4E-A982-DBE373B43AAE}"/>
          </ac:spMkLst>
        </pc:spChg>
      </pc:sldChg>
      <pc:sldChg chg="addSp modSp mod">
        <pc:chgData name="Josiah Smith" userId="4af037b2e1e3ed2d" providerId="LiveId" clId="{9275A03C-FE8F-4C94-A00E-64C76FF1398F}" dt="2021-09-21T21:39:25.862" v="293" actId="1038"/>
        <pc:sldMkLst>
          <pc:docMk/>
          <pc:sldMk cId="473874048" sldId="275"/>
        </pc:sldMkLst>
        <pc:spChg chg="add mod">
          <ac:chgData name="Josiah Smith" userId="4af037b2e1e3ed2d" providerId="LiveId" clId="{9275A03C-FE8F-4C94-A00E-64C76FF1398F}" dt="2021-09-21T21:39:11.417" v="271" actId="1076"/>
          <ac:spMkLst>
            <pc:docMk/>
            <pc:sldMk cId="473874048" sldId="275"/>
            <ac:spMk id="9" creationId="{170E7588-62A7-40E6-BDD2-5554BCAF3DBF}"/>
          </ac:spMkLst>
        </pc:spChg>
        <pc:spChg chg="add mod">
          <ac:chgData name="Josiah Smith" userId="4af037b2e1e3ed2d" providerId="LiveId" clId="{9275A03C-FE8F-4C94-A00E-64C76FF1398F}" dt="2021-09-21T21:39:18.385" v="272" actId="1076"/>
          <ac:spMkLst>
            <pc:docMk/>
            <pc:sldMk cId="473874048" sldId="275"/>
            <ac:spMk id="10" creationId="{F4525A86-56A3-4FE1-958F-D5D5CA562549}"/>
          </ac:spMkLst>
        </pc:spChg>
        <pc:spChg chg="mod">
          <ac:chgData name="Josiah Smith" userId="4af037b2e1e3ed2d" providerId="LiveId" clId="{9275A03C-FE8F-4C94-A00E-64C76FF1398F}" dt="2021-09-21T21:39:25.862" v="293" actId="1038"/>
          <ac:spMkLst>
            <pc:docMk/>
            <pc:sldMk cId="473874048" sldId="275"/>
            <ac:spMk id="12" creationId="{0762627E-276C-44F9-B2D8-A0738251338F}"/>
          </ac:spMkLst>
        </pc:spChg>
      </pc:sldChg>
      <pc:sldChg chg="addSp modSp mod">
        <pc:chgData name="Josiah Smith" userId="4af037b2e1e3ed2d" providerId="LiveId" clId="{9275A03C-FE8F-4C94-A00E-64C76FF1398F}" dt="2021-09-21T21:39:59.789" v="303" actId="571"/>
        <pc:sldMkLst>
          <pc:docMk/>
          <pc:sldMk cId="262468738" sldId="276"/>
        </pc:sldMkLst>
        <pc:spChg chg="add mod">
          <ac:chgData name="Josiah Smith" userId="4af037b2e1e3ed2d" providerId="LiveId" clId="{9275A03C-FE8F-4C94-A00E-64C76FF1398F}" dt="2021-09-21T21:39:49.835" v="301" actId="1076"/>
          <ac:spMkLst>
            <pc:docMk/>
            <pc:sldMk cId="262468738" sldId="276"/>
            <ac:spMk id="12" creationId="{95F06230-7BA3-4BA2-AE8C-630ECBD4F81E}"/>
          </ac:spMkLst>
        </pc:spChg>
        <pc:spChg chg="add mod">
          <ac:chgData name="Josiah Smith" userId="4af037b2e1e3ed2d" providerId="LiveId" clId="{9275A03C-FE8F-4C94-A00E-64C76FF1398F}" dt="2021-09-21T21:39:52.797" v="302" actId="1076"/>
          <ac:spMkLst>
            <pc:docMk/>
            <pc:sldMk cId="262468738" sldId="276"/>
            <ac:spMk id="14" creationId="{8092077B-E891-410D-87EF-E440A02F4539}"/>
          </ac:spMkLst>
        </pc:spChg>
        <pc:spChg chg="add mod">
          <ac:chgData name="Josiah Smith" userId="4af037b2e1e3ed2d" providerId="LiveId" clId="{9275A03C-FE8F-4C94-A00E-64C76FF1398F}" dt="2021-09-21T21:39:59.789" v="303" actId="571"/>
          <ac:spMkLst>
            <pc:docMk/>
            <pc:sldMk cId="262468738" sldId="276"/>
            <ac:spMk id="15" creationId="{BFB2D158-D3D4-48DE-857D-21F997C4136E}"/>
          </ac:spMkLst>
        </pc:spChg>
      </pc:sldChg>
    </pc:docChg>
  </pc:docChgLst>
  <pc:docChgLst>
    <pc:chgData name="Josiah Smith" userId="4af037b2e1e3ed2d" providerId="LiveId" clId="{9F7C95C5-A273-4073-9F5C-FF633210ECE4}"/>
    <pc:docChg chg="undo custSel modSld">
      <pc:chgData name="Josiah Smith" userId="4af037b2e1e3ed2d" providerId="LiveId" clId="{9F7C95C5-A273-4073-9F5C-FF633210ECE4}" dt="2021-10-18T17:27:58.629" v="1" actId="1076"/>
      <pc:docMkLst>
        <pc:docMk/>
      </pc:docMkLst>
      <pc:sldChg chg="modSp mod">
        <pc:chgData name="Josiah Smith" userId="4af037b2e1e3ed2d" providerId="LiveId" clId="{9F7C95C5-A273-4073-9F5C-FF633210ECE4}" dt="2021-10-18T17:27:58.629" v="1" actId="1076"/>
        <pc:sldMkLst>
          <pc:docMk/>
          <pc:sldMk cId="2122315479" sldId="261"/>
        </pc:sldMkLst>
        <pc:picChg chg="mod">
          <ac:chgData name="Josiah Smith" userId="4af037b2e1e3ed2d" providerId="LiveId" clId="{9F7C95C5-A273-4073-9F5C-FF633210ECE4}" dt="2021-10-18T17:27:58.629" v="1" actId="1076"/>
          <ac:picMkLst>
            <pc:docMk/>
            <pc:sldMk cId="2122315479" sldId="261"/>
            <ac:picMk id="1026" creationId="{5B8206B5-338D-4D89-B731-08E1CADF29C8}"/>
          </ac:picMkLst>
        </pc:picChg>
      </pc:sldChg>
    </pc:docChg>
  </pc:docChgLst>
  <pc:docChgLst>
    <pc:chgData name="Josiah Smith" userId="4af037b2e1e3ed2d" providerId="LiveId" clId="{72D257DF-A2BD-418A-B07C-6D6A77EBF9AA}"/>
    <pc:docChg chg="undo custSel addSld delSld modSld">
      <pc:chgData name="Josiah Smith" userId="4af037b2e1e3ed2d" providerId="LiveId" clId="{72D257DF-A2BD-418A-B07C-6D6A77EBF9AA}" dt="2021-05-26T02:55:41.984" v="10248" actId="20577"/>
      <pc:docMkLst>
        <pc:docMk/>
      </pc:docMkLst>
      <pc:sldChg chg="addSp modSp mod modClrScheme chgLayout">
        <pc:chgData name="Josiah Smith" userId="4af037b2e1e3ed2d" providerId="LiveId" clId="{72D257DF-A2BD-418A-B07C-6D6A77EBF9AA}" dt="2021-05-26T01:51:27.377" v="951" actId="20577"/>
        <pc:sldMkLst>
          <pc:docMk/>
          <pc:sldMk cId="3934814596" sldId="257"/>
        </pc:sldMkLst>
        <pc:spChg chg="mod ord">
          <ac:chgData name="Josiah Smith" userId="4af037b2e1e3ed2d" providerId="LiveId" clId="{72D257DF-A2BD-418A-B07C-6D6A77EBF9AA}" dt="2021-05-26T01:46:41.285" v="218" actId="26606"/>
          <ac:spMkLst>
            <pc:docMk/>
            <pc:sldMk cId="3934814596" sldId="257"/>
            <ac:spMk id="2" creationId="{571FAEE9-2B3E-4475-8790-810C8F430079}"/>
          </ac:spMkLst>
        </pc:spChg>
        <pc:spChg chg="mod">
          <ac:chgData name="Josiah Smith" userId="4af037b2e1e3ed2d" providerId="LiveId" clId="{72D257DF-A2BD-418A-B07C-6D6A77EBF9AA}" dt="2021-05-26T01:51:27.377" v="951" actId="20577"/>
          <ac:spMkLst>
            <pc:docMk/>
            <pc:sldMk cId="3934814596" sldId="257"/>
            <ac:spMk id="3" creationId="{4F66CEF3-F492-4D3A-94E0-19DC0CCC39A6}"/>
          </ac:spMkLst>
        </pc:spChg>
        <pc:picChg chg="add mod">
          <ac:chgData name="Josiah Smith" userId="4af037b2e1e3ed2d" providerId="LiveId" clId="{72D257DF-A2BD-418A-B07C-6D6A77EBF9AA}" dt="2021-05-26T01:46:41.285" v="218" actId="26606"/>
          <ac:picMkLst>
            <pc:docMk/>
            <pc:sldMk cId="3934814596" sldId="257"/>
            <ac:picMk id="4" creationId="{56ED9A37-3DC0-46D7-9976-A4B10FFD9663}"/>
          </ac:picMkLst>
        </pc:picChg>
      </pc:sldChg>
      <pc:sldChg chg="modSp new mod">
        <pc:chgData name="Josiah Smith" userId="4af037b2e1e3ed2d" providerId="LiveId" clId="{72D257DF-A2BD-418A-B07C-6D6A77EBF9AA}" dt="2021-05-26T02:30:06.380" v="5937" actId="20577"/>
        <pc:sldMkLst>
          <pc:docMk/>
          <pc:sldMk cId="2776883262" sldId="258"/>
        </pc:sldMkLst>
        <pc:spChg chg="mod">
          <ac:chgData name="Josiah Smith" userId="4af037b2e1e3ed2d" providerId="LiveId" clId="{72D257DF-A2BD-418A-B07C-6D6A77EBF9AA}" dt="2021-05-26T01:45:10.795" v="20" actId="20577"/>
          <ac:spMkLst>
            <pc:docMk/>
            <pc:sldMk cId="2776883262" sldId="258"/>
            <ac:spMk id="2" creationId="{82BA40EE-6332-447B-8BC0-9A5339A49916}"/>
          </ac:spMkLst>
        </pc:spChg>
        <pc:spChg chg="mod">
          <ac:chgData name="Josiah Smith" userId="4af037b2e1e3ed2d" providerId="LiveId" clId="{72D257DF-A2BD-418A-B07C-6D6A77EBF9AA}" dt="2021-05-26T02:30:06.380" v="5937" actId="20577"/>
          <ac:spMkLst>
            <pc:docMk/>
            <pc:sldMk cId="2776883262" sldId="258"/>
            <ac:spMk id="3" creationId="{57D55671-78EF-4EB4-898B-4334FBBEB973}"/>
          </ac:spMkLst>
        </pc:spChg>
      </pc:sldChg>
      <pc:sldChg chg="addSp delSp modSp new mod">
        <pc:chgData name="Josiah Smith" userId="4af037b2e1e3ed2d" providerId="LiveId" clId="{72D257DF-A2BD-418A-B07C-6D6A77EBF9AA}" dt="2021-05-26T01:51:22.818" v="950" actId="313"/>
        <pc:sldMkLst>
          <pc:docMk/>
          <pc:sldMk cId="226181682" sldId="259"/>
        </pc:sldMkLst>
        <pc:spChg chg="mod">
          <ac:chgData name="Josiah Smith" userId="4af037b2e1e3ed2d" providerId="LiveId" clId="{72D257DF-A2BD-418A-B07C-6D6A77EBF9AA}" dt="2021-05-26T01:51:22.818" v="950" actId="313"/>
          <ac:spMkLst>
            <pc:docMk/>
            <pc:sldMk cId="226181682" sldId="259"/>
            <ac:spMk id="2" creationId="{17577081-51B2-49F5-AF74-E466495BDA16}"/>
          </ac:spMkLst>
        </pc:spChg>
        <pc:spChg chg="del">
          <ac:chgData name="Josiah Smith" userId="4af037b2e1e3ed2d" providerId="LiveId" clId="{72D257DF-A2BD-418A-B07C-6D6A77EBF9AA}" dt="2021-05-26T01:49:11.691" v="502"/>
          <ac:spMkLst>
            <pc:docMk/>
            <pc:sldMk cId="226181682" sldId="259"/>
            <ac:spMk id="3" creationId="{15DFA30C-5098-4078-8CD6-33B2C70324A4}"/>
          </ac:spMkLst>
        </pc:spChg>
        <pc:spChg chg="mod">
          <ac:chgData name="Josiah Smith" userId="4af037b2e1e3ed2d" providerId="LiveId" clId="{72D257DF-A2BD-418A-B07C-6D6A77EBF9AA}" dt="2021-05-26T01:48:36.101" v="501" actId="20577"/>
          <ac:spMkLst>
            <pc:docMk/>
            <pc:sldMk cId="226181682" sldId="259"/>
            <ac:spMk id="4" creationId="{7BE7809F-4780-477A-9D82-3C791E50A5FD}"/>
          </ac:spMkLst>
        </pc:spChg>
        <pc:picChg chg="add mod">
          <ac:chgData name="Josiah Smith" userId="4af037b2e1e3ed2d" providerId="LiveId" clId="{72D257DF-A2BD-418A-B07C-6D6A77EBF9AA}" dt="2021-05-26T01:49:11.691" v="502"/>
          <ac:picMkLst>
            <pc:docMk/>
            <pc:sldMk cId="226181682" sldId="259"/>
            <ac:picMk id="5" creationId="{7AC33807-3A9F-443F-8323-0AC8A095D4C7}"/>
          </ac:picMkLst>
        </pc:picChg>
      </pc:sldChg>
      <pc:sldChg chg="new del">
        <pc:chgData name="Josiah Smith" userId="4af037b2e1e3ed2d" providerId="LiveId" clId="{72D257DF-A2BD-418A-B07C-6D6A77EBF9AA}" dt="2021-05-26T01:51:41.883" v="953" actId="680"/>
        <pc:sldMkLst>
          <pc:docMk/>
          <pc:sldMk cId="1592696472" sldId="260"/>
        </pc:sldMkLst>
      </pc:sldChg>
      <pc:sldChg chg="modSp new mod">
        <pc:chgData name="Josiah Smith" userId="4af037b2e1e3ed2d" providerId="LiveId" clId="{72D257DF-A2BD-418A-B07C-6D6A77EBF9AA}" dt="2021-05-26T01:58:14.155" v="2122" actId="5793"/>
        <pc:sldMkLst>
          <pc:docMk/>
          <pc:sldMk cId="3911180437" sldId="260"/>
        </pc:sldMkLst>
        <pc:spChg chg="mod">
          <ac:chgData name="Josiah Smith" userId="4af037b2e1e3ed2d" providerId="LiveId" clId="{72D257DF-A2BD-418A-B07C-6D6A77EBF9AA}" dt="2021-05-26T01:52:00.362" v="991" actId="20577"/>
          <ac:spMkLst>
            <pc:docMk/>
            <pc:sldMk cId="3911180437" sldId="260"/>
            <ac:spMk id="2" creationId="{CE49D337-4739-469A-B99F-7CEFC509A697}"/>
          </ac:spMkLst>
        </pc:spChg>
        <pc:spChg chg="mod">
          <ac:chgData name="Josiah Smith" userId="4af037b2e1e3ed2d" providerId="LiveId" clId="{72D257DF-A2BD-418A-B07C-6D6A77EBF9AA}" dt="2021-05-26T01:58:14.155" v="2122" actId="5793"/>
          <ac:spMkLst>
            <pc:docMk/>
            <pc:sldMk cId="3911180437" sldId="260"/>
            <ac:spMk id="3" creationId="{9907A789-9A20-4F32-A034-9B39776823A4}"/>
          </ac:spMkLst>
        </pc:spChg>
      </pc:sldChg>
      <pc:sldChg chg="addSp delSp modSp new mod modClrScheme chgLayout">
        <pc:chgData name="Josiah Smith" userId="4af037b2e1e3ed2d" providerId="LiveId" clId="{72D257DF-A2BD-418A-B07C-6D6A77EBF9AA}" dt="2021-05-26T02:11:13.640" v="3362" actId="20577"/>
        <pc:sldMkLst>
          <pc:docMk/>
          <pc:sldMk cId="2122315479" sldId="261"/>
        </pc:sldMkLst>
        <pc:spChg chg="mod ord">
          <ac:chgData name="Josiah Smith" userId="4af037b2e1e3ed2d" providerId="LiveId" clId="{72D257DF-A2BD-418A-B07C-6D6A77EBF9AA}" dt="2021-05-26T02:04:02.829" v="2306" actId="26606"/>
          <ac:spMkLst>
            <pc:docMk/>
            <pc:sldMk cId="2122315479" sldId="261"/>
            <ac:spMk id="2" creationId="{182E8075-FC44-4B1A-B648-569169E0FA2D}"/>
          </ac:spMkLst>
        </pc:spChg>
        <pc:spChg chg="del mod">
          <ac:chgData name="Josiah Smith" userId="4af037b2e1e3ed2d" providerId="LiveId" clId="{72D257DF-A2BD-418A-B07C-6D6A77EBF9AA}" dt="2021-05-26T02:04:02.829" v="2306" actId="26606"/>
          <ac:spMkLst>
            <pc:docMk/>
            <pc:sldMk cId="2122315479" sldId="261"/>
            <ac:spMk id="3" creationId="{B996ECBC-A2FF-4100-8745-EEA4A5D193C9}"/>
          </ac:spMkLst>
        </pc:spChg>
        <pc:spChg chg="add mod">
          <ac:chgData name="Josiah Smith" userId="4af037b2e1e3ed2d" providerId="LiveId" clId="{72D257DF-A2BD-418A-B07C-6D6A77EBF9AA}" dt="2021-05-26T02:11:13.640" v="3362" actId="20577"/>
          <ac:spMkLst>
            <pc:docMk/>
            <pc:sldMk cId="2122315479" sldId="261"/>
            <ac:spMk id="71" creationId="{56320FA9-D49C-4358-91A8-BEF04B169B09}"/>
          </ac:spMkLst>
        </pc:spChg>
        <pc:picChg chg="add mod">
          <ac:chgData name="Josiah Smith" userId="4af037b2e1e3ed2d" providerId="LiveId" clId="{72D257DF-A2BD-418A-B07C-6D6A77EBF9AA}" dt="2021-05-26T02:09:07.704" v="3038" actId="167"/>
          <ac:picMkLst>
            <pc:docMk/>
            <pc:sldMk cId="2122315479" sldId="261"/>
            <ac:picMk id="1026" creationId="{5B8206B5-338D-4D89-B731-08E1CADF29C8}"/>
          </ac:picMkLst>
        </pc:picChg>
      </pc:sldChg>
      <pc:sldChg chg="new del">
        <pc:chgData name="Josiah Smith" userId="4af037b2e1e3ed2d" providerId="LiveId" clId="{72D257DF-A2BD-418A-B07C-6D6A77EBF9AA}" dt="2021-05-26T02:09:25.308" v="3041" actId="680"/>
        <pc:sldMkLst>
          <pc:docMk/>
          <pc:sldMk cId="668505186" sldId="262"/>
        </pc:sldMkLst>
      </pc:sldChg>
      <pc:sldChg chg="modSp new mod">
        <pc:chgData name="Josiah Smith" userId="4af037b2e1e3ed2d" providerId="LiveId" clId="{72D257DF-A2BD-418A-B07C-6D6A77EBF9AA}" dt="2021-05-26T02:20:26.744" v="4519" actId="20577"/>
        <pc:sldMkLst>
          <pc:docMk/>
          <pc:sldMk cId="1394742465" sldId="262"/>
        </pc:sldMkLst>
        <pc:spChg chg="mod">
          <ac:chgData name="Josiah Smith" userId="4af037b2e1e3ed2d" providerId="LiveId" clId="{72D257DF-A2BD-418A-B07C-6D6A77EBF9AA}" dt="2021-05-26T02:13:45.172" v="3696" actId="6549"/>
          <ac:spMkLst>
            <pc:docMk/>
            <pc:sldMk cId="1394742465" sldId="262"/>
            <ac:spMk id="2" creationId="{6482D168-F7BB-4120-8D1B-53A3F28B4782}"/>
          </ac:spMkLst>
        </pc:spChg>
        <pc:spChg chg="mod">
          <ac:chgData name="Josiah Smith" userId="4af037b2e1e3ed2d" providerId="LiveId" clId="{72D257DF-A2BD-418A-B07C-6D6A77EBF9AA}" dt="2021-05-26T02:20:26.744" v="4519" actId="20577"/>
          <ac:spMkLst>
            <pc:docMk/>
            <pc:sldMk cId="1394742465" sldId="262"/>
            <ac:spMk id="3" creationId="{DB49D80A-0B2D-4AC5-A020-C3A859EACA4E}"/>
          </ac:spMkLst>
        </pc:spChg>
      </pc:sldChg>
      <pc:sldChg chg="modSp new mod">
        <pc:chgData name="Josiah Smith" userId="4af037b2e1e3ed2d" providerId="LiveId" clId="{72D257DF-A2BD-418A-B07C-6D6A77EBF9AA}" dt="2021-05-26T02:26:44.468" v="5786" actId="20577"/>
        <pc:sldMkLst>
          <pc:docMk/>
          <pc:sldMk cId="2849398987" sldId="263"/>
        </pc:sldMkLst>
        <pc:spChg chg="mod">
          <ac:chgData name="Josiah Smith" userId="4af037b2e1e3ed2d" providerId="LiveId" clId="{72D257DF-A2BD-418A-B07C-6D6A77EBF9AA}" dt="2021-05-26T02:16:22.537" v="4308" actId="20577"/>
          <ac:spMkLst>
            <pc:docMk/>
            <pc:sldMk cId="2849398987" sldId="263"/>
            <ac:spMk id="2" creationId="{689D12A0-588B-479C-AB3E-04AF5858B4B0}"/>
          </ac:spMkLst>
        </pc:spChg>
        <pc:spChg chg="mod">
          <ac:chgData name="Josiah Smith" userId="4af037b2e1e3ed2d" providerId="LiveId" clId="{72D257DF-A2BD-418A-B07C-6D6A77EBF9AA}" dt="2021-05-26T02:26:44.468" v="5786" actId="20577"/>
          <ac:spMkLst>
            <pc:docMk/>
            <pc:sldMk cId="2849398987" sldId="263"/>
            <ac:spMk id="3" creationId="{C5BE14AE-3700-4245-9DAD-2C0DF3B36FD5}"/>
          </ac:spMkLst>
        </pc:spChg>
      </pc:sldChg>
      <pc:sldChg chg="new del">
        <pc:chgData name="Josiah Smith" userId="4af037b2e1e3ed2d" providerId="LiveId" clId="{72D257DF-A2BD-418A-B07C-6D6A77EBF9AA}" dt="2021-05-26T02:20:33.053" v="4521" actId="680"/>
        <pc:sldMkLst>
          <pc:docMk/>
          <pc:sldMk cId="257163376" sldId="264"/>
        </pc:sldMkLst>
      </pc:sldChg>
      <pc:sldChg chg="modSp new mod">
        <pc:chgData name="Josiah Smith" userId="4af037b2e1e3ed2d" providerId="LiveId" clId="{72D257DF-A2BD-418A-B07C-6D6A77EBF9AA}" dt="2021-05-26T02:37:40.138" v="7427" actId="20577"/>
        <pc:sldMkLst>
          <pc:docMk/>
          <pc:sldMk cId="337159525" sldId="264"/>
        </pc:sldMkLst>
        <pc:spChg chg="mod">
          <ac:chgData name="Josiah Smith" userId="4af037b2e1e3ed2d" providerId="LiveId" clId="{72D257DF-A2BD-418A-B07C-6D6A77EBF9AA}" dt="2021-05-26T02:26:55.390" v="5825" actId="20577"/>
          <ac:spMkLst>
            <pc:docMk/>
            <pc:sldMk cId="337159525" sldId="264"/>
            <ac:spMk id="2" creationId="{E4E890DB-42BA-4D3B-A0A3-088D325E08C9}"/>
          </ac:spMkLst>
        </pc:spChg>
        <pc:spChg chg="mod">
          <ac:chgData name="Josiah Smith" userId="4af037b2e1e3ed2d" providerId="LiveId" clId="{72D257DF-A2BD-418A-B07C-6D6A77EBF9AA}" dt="2021-05-26T02:37:40.138" v="7427" actId="20577"/>
          <ac:spMkLst>
            <pc:docMk/>
            <pc:sldMk cId="337159525" sldId="264"/>
            <ac:spMk id="3" creationId="{141050B9-9327-46A1-9AAB-68293E61A418}"/>
          </ac:spMkLst>
        </pc:spChg>
      </pc:sldChg>
      <pc:sldChg chg="modSp new mod">
        <pc:chgData name="Josiah Smith" userId="4af037b2e1e3ed2d" providerId="LiveId" clId="{72D257DF-A2BD-418A-B07C-6D6A77EBF9AA}" dt="2021-05-26T02:49:55.460" v="9153"/>
        <pc:sldMkLst>
          <pc:docMk/>
          <pc:sldMk cId="256604708" sldId="265"/>
        </pc:sldMkLst>
        <pc:spChg chg="mod">
          <ac:chgData name="Josiah Smith" userId="4af037b2e1e3ed2d" providerId="LiveId" clId="{72D257DF-A2BD-418A-B07C-6D6A77EBF9AA}" dt="2021-05-26T02:30:10.720" v="5948" actId="20577"/>
          <ac:spMkLst>
            <pc:docMk/>
            <pc:sldMk cId="256604708" sldId="265"/>
            <ac:spMk id="2" creationId="{B8C634B5-D2E6-40AC-9987-B7076316CCD9}"/>
          </ac:spMkLst>
        </pc:spChg>
        <pc:spChg chg="mod">
          <ac:chgData name="Josiah Smith" userId="4af037b2e1e3ed2d" providerId="LiveId" clId="{72D257DF-A2BD-418A-B07C-6D6A77EBF9AA}" dt="2021-05-26T02:49:55.460" v="9153"/>
          <ac:spMkLst>
            <pc:docMk/>
            <pc:sldMk cId="256604708" sldId="265"/>
            <ac:spMk id="3" creationId="{F0ECFF76-17A4-4407-BC62-0AA50E7C18E7}"/>
          </ac:spMkLst>
        </pc:spChg>
      </pc:sldChg>
      <pc:sldChg chg="modSp new mod">
        <pc:chgData name="Josiah Smith" userId="4af037b2e1e3ed2d" providerId="LiveId" clId="{72D257DF-A2BD-418A-B07C-6D6A77EBF9AA}" dt="2021-05-26T02:43:13.045" v="8543" actId="20577"/>
        <pc:sldMkLst>
          <pc:docMk/>
          <pc:sldMk cId="1666739597" sldId="266"/>
        </pc:sldMkLst>
        <pc:spChg chg="mod">
          <ac:chgData name="Josiah Smith" userId="4af037b2e1e3ed2d" providerId="LiveId" clId="{72D257DF-A2BD-418A-B07C-6D6A77EBF9AA}" dt="2021-05-26T02:35:54.044" v="7081" actId="20577"/>
          <ac:spMkLst>
            <pc:docMk/>
            <pc:sldMk cId="1666739597" sldId="266"/>
            <ac:spMk id="2" creationId="{3585A727-3897-43A6-B0E0-D4B46A5CE47A}"/>
          </ac:spMkLst>
        </pc:spChg>
        <pc:spChg chg="mod">
          <ac:chgData name="Josiah Smith" userId="4af037b2e1e3ed2d" providerId="LiveId" clId="{72D257DF-A2BD-418A-B07C-6D6A77EBF9AA}" dt="2021-05-26T02:43:13.045" v="8543" actId="20577"/>
          <ac:spMkLst>
            <pc:docMk/>
            <pc:sldMk cId="1666739597" sldId="266"/>
            <ac:spMk id="3" creationId="{B4C5D0C2-50CC-4DD6-84DF-6067E45827AE}"/>
          </ac:spMkLst>
        </pc:spChg>
      </pc:sldChg>
      <pc:sldChg chg="modSp new mod">
        <pc:chgData name="Josiah Smith" userId="4af037b2e1e3ed2d" providerId="LiveId" clId="{72D257DF-A2BD-418A-B07C-6D6A77EBF9AA}" dt="2021-05-26T02:55:41.984" v="10248" actId="20577"/>
        <pc:sldMkLst>
          <pc:docMk/>
          <pc:sldMk cId="2020345169" sldId="267"/>
        </pc:sldMkLst>
        <pc:spChg chg="mod">
          <ac:chgData name="Josiah Smith" userId="4af037b2e1e3ed2d" providerId="LiveId" clId="{72D257DF-A2BD-418A-B07C-6D6A77EBF9AA}" dt="2021-05-26T02:43:49.091" v="8561" actId="20577"/>
          <ac:spMkLst>
            <pc:docMk/>
            <pc:sldMk cId="2020345169" sldId="267"/>
            <ac:spMk id="2" creationId="{36B13125-9EEF-4285-9394-971AF0AB0998}"/>
          </ac:spMkLst>
        </pc:spChg>
        <pc:spChg chg="mod">
          <ac:chgData name="Josiah Smith" userId="4af037b2e1e3ed2d" providerId="LiveId" clId="{72D257DF-A2BD-418A-B07C-6D6A77EBF9AA}" dt="2021-05-26T02:55:41.984" v="10248" actId="20577"/>
          <ac:spMkLst>
            <pc:docMk/>
            <pc:sldMk cId="2020345169" sldId="267"/>
            <ac:spMk id="3" creationId="{6CE4E56F-E1CD-4338-9FD3-16AF57DA10B1}"/>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E6EF3-20EC-4B40-8C52-B02E51BBCD0E}"/>
              </a:ext>
            </a:extLst>
          </p:cNvPr>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950E6A56-A711-4EFB-9008-12A190DBDCB6}"/>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pic>
        <p:nvPicPr>
          <p:cNvPr id="10" name="Picture 9">
            <a:extLst>
              <a:ext uri="{FF2B5EF4-FFF2-40B4-BE49-F238E27FC236}">
                <a16:creationId xmlns:a16="http://schemas.microsoft.com/office/drawing/2014/main" id="{9B1C6E8E-1935-4F55-80D3-8677033FF7E3}"/>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11" name="Picture 2" descr="Image result for txace logo">
            <a:extLst>
              <a:ext uri="{FF2B5EF4-FFF2-40B4-BE49-F238E27FC236}">
                <a16:creationId xmlns:a16="http://schemas.microsoft.com/office/drawing/2014/main" id="{F670D7AB-27B3-48B7-851E-EB59DFF15B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ttps://www.utdallas.edu/brand/files/utd_print_orange_ecs_monogram.jpg">
            <a:extLst>
              <a:ext uri="{FF2B5EF4-FFF2-40B4-BE49-F238E27FC236}">
                <a16:creationId xmlns:a16="http://schemas.microsoft.com/office/drawing/2014/main" id="{CDB75AD7-846F-46EC-85E8-01AA68903AFF}"/>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
        <p:nvSpPr>
          <p:cNvPr id="9" name="Line 4">
            <a:extLst>
              <a:ext uri="{FF2B5EF4-FFF2-40B4-BE49-F238E27FC236}">
                <a16:creationId xmlns:a16="http://schemas.microsoft.com/office/drawing/2014/main" id="{5E10CE43-D217-4301-BE1E-29355B134CC0}"/>
              </a:ext>
            </a:extLst>
          </p:cNvPr>
          <p:cNvSpPr>
            <a:spLocks noChangeShapeType="1"/>
          </p:cNvSpPr>
          <p:nvPr/>
        </p:nvSpPr>
        <p:spPr bwMode="auto">
          <a:xfrm flipV="1">
            <a:off x="609600" y="5735637"/>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Tree>
    <p:extLst>
      <p:ext uri="{BB962C8B-B14F-4D97-AF65-F5344CB8AC3E}">
        <p14:creationId xmlns:p14="http://schemas.microsoft.com/office/powerpoint/2010/main" val="809589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6F03B0BF-0281-4161-86DB-2D0C88E4346C}"/>
              </a:ext>
            </a:extLst>
          </p:cNvPr>
          <p:cNvSpPr>
            <a:spLocks noGrp="1"/>
          </p:cNvSpPr>
          <p:nvPr>
            <p:ph type="body" orient="vert" idx="1"/>
          </p:nvPr>
        </p:nvSpPr>
        <p:spPr>
          <a:xfrm>
            <a:off x="838200" y="1450025"/>
            <a:ext cx="10515600" cy="4726938"/>
          </a:xfrm>
        </p:spPr>
        <p:txBody>
          <a:bodyPr vert="eaVert">
            <a:normAutofit/>
          </a:bodyPr>
          <a:lstStyle>
            <a:lvl1pPr>
              <a:defRPr sz="2800"/>
            </a:lvl1pPr>
            <a:lvl2pPr>
              <a:defRPr sz="24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Oval 6">
            <a:extLst>
              <a:ext uri="{FF2B5EF4-FFF2-40B4-BE49-F238E27FC236}">
                <a16:creationId xmlns:a16="http://schemas.microsoft.com/office/drawing/2014/main" id="{16CD8349-6711-4678-8928-EA1495F4AFE8}"/>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8" name="Rectangle 7">
            <a:extLst>
              <a:ext uri="{FF2B5EF4-FFF2-40B4-BE49-F238E27FC236}">
                <a16:creationId xmlns:a16="http://schemas.microsoft.com/office/drawing/2014/main" id="{35E935D1-CEA8-4C45-8298-4380C8A6B442}"/>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pic>
        <p:nvPicPr>
          <p:cNvPr id="12" name="Picture 2" descr="https://www.utdallas.edu/brand/files/utd_print_orange_ecs_monogram.jpg">
            <a:extLst>
              <a:ext uri="{FF2B5EF4-FFF2-40B4-BE49-F238E27FC236}">
                <a16:creationId xmlns:a16="http://schemas.microsoft.com/office/drawing/2014/main" id="{E8942FB2-C42B-433A-814C-78919B3EB8EB}"/>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9D36F1D2-A57C-4AA4-BFD9-8FB9855ED088}"/>
              </a:ext>
            </a:extLst>
          </p:cNvPr>
          <p:cNvPicPr>
            <a:picLocks noChangeAspect="1"/>
          </p:cNvPicPr>
          <p:nvPr/>
        </p:nvPicPr>
        <p:blipFill>
          <a:blip r:embed="rId3"/>
          <a:stretch>
            <a:fillRect/>
          </a:stretch>
        </p:blipFill>
        <p:spPr>
          <a:xfrm>
            <a:off x="11092891" y="93786"/>
            <a:ext cx="800736" cy="799348"/>
          </a:xfrm>
          <a:prstGeom prst="rect">
            <a:avLst/>
          </a:prstGeom>
        </p:spPr>
      </p:pic>
      <p:pic>
        <p:nvPicPr>
          <p:cNvPr id="14" name="Picture 2" descr="Image result for txace logo">
            <a:extLst>
              <a:ext uri="{FF2B5EF4-FFF2-40B4-BE49-F238E27FC236}">
                <a16:creationId xmlns:a16="http://schemas.microsoft.com/office/drawing/2014/main" id="{4094FB86-CBD3-4857-B21C-94D1277388C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15" name="Slide Number Placeholder 5">
            <a:extLst>
              <a:ext uri="{FF2B5EF4-FFF2-40B4-BE49-F238E27FC236}">
                <a16:creationId xmlns:a16="http://schemas.microsoft.com/office/drawing/2014/main" id="{555B5118-639C-42E0-9C23-4DCB5EFD350C}"/>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sp>
        <p:nvSpPr>
          <p:cNvPr id="16" name="Line 4">
            <a:extLst>
              <a:ext uri="{FF2B5EF4-FFF2-40B4-BE49-F238E27FC236}">
                <a16:creationId xmlns:a16="http://schemas.microsoft.com/office/drawing/2014/main" id="{B51D1A35-78EA-43E6-862E-AEC06BA4E8A0}"/>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17" name="Title 1">
            <a:extLst>
              <a:ext uri="{FF2B5EF4-FFF2-40B4-BE49-F238E27FC236}">
                <a16:creationId xmlns:a16="http://schemas.microsoft.com/office/drawing/2014/main" id="{3293E557-7D8D-44E6-8336-B54E5B4AF56E}"/>
              </a:ext>
            </a:extLst>
          </p:cNvPr>
          <p:cNvSpPr>
            <a:spLocks noGrp="1"/>
          </p:cNvSpPr>
          <p:nvPr>
            <p:ph type="title"/>
          </p:nvPr>
        </p:nvSpPr>
        <p:spPr>
          <a:xfrm>
            <a:off x="838200" y="365126"/>
            <a:ext cx="10515600" cy="908578"/>
          </a:xfrm>
        </p:spPr>
        <p:txBody>
          <a:bodyPr/>
          <a:lstStyle>
            <a:lvl1pPr>
              <a:defRPr b="1">
                <a:latin typeface="+mn-lt"/>
              </a:defRPr>
            </a:lvl1pPr>
          </a:lstStyle>
          <a:p>
            <a:r>
              <a:rPr lang="en-US"/>
              <a:t>Click to edit Master title style</a:t>
            </a:r>
          </a:p>
        </p:txBody>
      </p:sp>
      <p:sp>
        <p:nvSpPr>
          <p:cNvPr id="18" name="Rectangle 17">
            <a:extLst>
              <a:ext uri="{FF2B5EF4-FFF2-40B4-BE49-F238E27FC236}">
                <a16:creationId xmlns:a16="http://schemas.microsoft.com/office/drawing/2014/main" id="{BA171A75-67C2-4436-BB7A-70CCBD92F44C}"/>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spTree>
    <p:extLst>
      <p:ext uri="{BB962C8B-B14F-4D97-AF65-F5344CB8AC3E}">
        <p14:creationId xmlns:p14="http://schemas.microsoft.com/office/powerpoint/2010/main" val="3194083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4AA156-600E-47CB-836B-9B6B1E1A263C}"/>
              </a:ext>
            </a:extLst>
          </p:cNvPr>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81FC7E-89B7-4135-AB88-ECE04D4D1F72}"/>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7636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B9216F02-A344-4E41-ABFD-362E34D86E4D}"/>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2" name="Title 1">
            <a:extLst>
              <a:ext uri="{FF2B5EF4-FFF2-40B4-BE49-F238E27FC236}">
                <a16:creationId xmlns:a16="http://schemas.microsoft.com/office/drawing/2014/main" id="{85F96122-A4B1-405D-9517-6430D102598B}"/>
              </a:ext>
            </a:extLst>
          </p:cNvPr>
          <p:cNvSpPr>
            <a:spLocks noGrp="1"/>
          </p:cNvSpPr>
          <p:nvPr>
            <p:ph type="title"/>
          </p:nvPr>
        </p:nvSpPr>
        <p:spPr>
          <a:xfrm>
            <a:off x="838200" y="365126"/>
            <a:ext cx="10515600" cy="908578"/>
          </a:xfrm>
        </p:spPr>
        <p:txBody>
          <a:bodyPr/>
          <a:lstStyle>
            <a:lvl1pPr>
              <a:defRPr b="1">
                <a:latin typeface="+mn-lt"/>
              </a:defRPr>
            </a:lvl1pPr>
          </a:lstStyle>
          <a:p>
            <a:r>
              <a:rPr lang="en-US"/>
              <a:t>Click to edit Master title style</a:t>
            </a:r>
          </a:p>
        </p:txBody>
      </p:sp>
      <p:sp>
        <p:nvSpPr>
          <p:cNvPr id="3" name="Content Placeholder 2">
            <a:extLst>
              <a:ext uri="{FF2B5EF4-FFF2-40B4-BE49-F238E27FC236}">
                <a16:creationId xmlns:a16="http://schemas.microsoft.com/office/drawing/2014/main" id="{040DBB46-450F-4966-A32E-3E72514543E9}"/>
              </a:ext>
            </a:extLst>
          </p:cNvPr>
          <p:cNvSpPr>
            <a:spLocks noGrp="1"/>
          </p:cNvSpPr>
          <p:nvPr>
            <p:ph idx="1"/>
          </p:nvPr>
        </p:nvSpPr>
        <p:spPr>
          <a:xfrm>
            <a:off x="838200" y="1442857"/>
            <a:ext cx="10515600" cy="4734106"/>
          </a:xfrm>
        </p:spPr>
        <p:txBody>
          <a:bodyPr>
            <a:normAutofit/>
          </a:bodyPr>
          <a:lstStyle>
            <a:lvl1pPr>
              <a:defRPr sz="2800"/>
            </a:lvl1pPr>
            <a:lvl2pPr>
              <a:defRPr sz="24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13">
            <a:extLst>
              <a:ext uri="{FF2B5EF4-FFF2-40B4-BE49-F238E27FC236}">
                <a16:creationId xmlns:a16="http://schemas.microsoft.com/office/drawing/2014/main" id="{A9F70BAF-60FE-4388-A0E9-A6B275AE6919}"/>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sp>
        <p:nvSpPr>
          <p:cNvPr id="15" name="Line 4">
            <a:extLst>
              <a:ext uri="{FF2B5EF4-FFF2-40B4-BE49-F238E27FC236}">
                <a16:creationId xmlns:a16="http://schemas.microsoft.com/office/drawing/2014/main" id="{8396DAE8-625F-482E-9121-4AA3A0AFE7EC}"/>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17" name="Rectangle 16">
            <a:extLst>
              <a:ext uri="{FF2B5EF4-FFF2-40B4-BE49-F238E27FC236}">
                <a16:creationId xmlns:a16="http://schemas.microsoft.com/office/drawing/2014/main" id="{7AD62E13-8474-45A5-8EA8-564E4FF82775}"/>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pic>
        <p:nvPicPr>
          <p:cNvPr id="19" name="Picture 18">
            <a:extLst>
              <a:ext uri="{FF2B5EF4-FFF2-40B4-BE49-F238E27FC236}">
                <a16:creationId xmlns:a16="http://schemas.microsoft.com/office/drawing/2014/main" id="{FEC4C260-DBB5-4408-A5D2-713CD4630C7A}"/>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20" name="Picture 2" descr="Image result for txace logo">
            <a:extLst>
              <a:ext uri="{FF2B5EF4-FFF2-40B4-BE49-F238E27FC236}">
                <a16:creationId xmlns:a16="http://schemas.microsoft.com/office/drawing/2014/main" id="{AC1E6C25-E820-4C52-8A9B-62B39DAA8D1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22" name="Slide Number Placeholder 5">
            <a:extLst>
              <a:ext uri="{FF2B5EF4-FFF2-40B4-BE49-F238E27FC236}">
                <a16:creationId xmlns:a16="http://schemas.microsoft.com/office/drawing/2014/main" id="{A70879C8-FD1A-48AA-9613-1B98F4BBC337}"/>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pic>
        <p:nvPicPr>
          <p:cNvPr id="21" name="Picture 2" descr="https://www.utdallas.edu/brand/files/utd_print_orange_ecs_monogram.jpg">
            <a:extLst>
              <a:ext uri="{FF2B5EF4-FFF2-40B4-BE49-F238E27FC236}">
                <a16:creationId xmlns:a16="http://schemas.microsoft.com/office/drawing/2014/main" id="{764F227E-885D-48DE-BAF5-46787A631B4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818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91D04-A2AB-424F-B7ED-9C245BECEA91}"/>
              </a:ext>
            </a:extLst>
          </p:cNvPr>
          <p:cNvSpPr>
            <a:spLocks noGrp="1"/>
          </p:cNvSpPr>
          <p:nvPr>
            <p:ph type="title"/>
          </p:nvPr>
        </p:nvSpPr>
        <p:spPr>
          <a:xfrm>
            <a:off x="831851" y="1709740"/>
            <a:ext cx="105156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5620C6F-1901-4367-8744-4FCF507046B6}"/>
              </a:ext>
            </a:extLst>
          </p:cNvPr>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68762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79BA94-F55A-48E1-9E53-92D36B9D85B1}"/>
              </a:ext>
            </a:extLst>
          </p:cNvPr>
          <p:cNvSpPr>
            <a:spLocks noGrp="1"/>
          </p:cNvSpPr>
          <p:nvPr>
            <p:ph sz="half" idx="1"/>
          </p:nvPr>
        </p:nvSpPr>
        <p:spPr>
          <a:xfrm>
            <a:off x="838200" y="1460259"/>
            <a:ext cx="5181600" cy="4716704"/>
          </a:xfrm>
        </p:spPr>
        <p:txBody>
          <a:bodyPr>
            <a:normAutofit/>
          </a:bodyPr>
          <a:lstStyle>
            <a:lvl1pPr>
              <a:defRPr sz="2800"/>
            </a:lvl1pPr>
            <a:lvl2pPr>
              <a:defRPr sz="24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55D3B5-9A2E-491C-98BA-03DA3815CB00}"/>
              </a:ext>
            </a:extLst>
          </p:cNvPr>
          <p:cNvSpPr>
            <a:spLocks noGrp="1"/>
          </p:cNvSpPr>
          <p:nvPr>
            <p:ph sz="half" idx="2"/>
          </p:nvPr>
        </p:nvSpPr>
        <p:spPr>
          <a:xfrm>
            <a:off x="6172200" y="1450025"/>
            <a:ext cx="5181600" cy="4726938"/>
          </a:xfrm>
        </p:spPr>
        <p:txBody>
          <a:bodyPr>
            <a:normAutofit/>
          </a:bodyPr>
          <a:lstStyle>
            <a:lvl1pPr>
              <a:defRPr sz="2800"/>
            </a:lvl1pPr>
            <a:lvl2pPr>
              <a:defRPr sz="24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Oval 7">
            <a:extLst>
              <a:ext uri="{FF2B5EF4-FFF2-40B4-BE49-F238E27FC236}">
                <a16:creationId xmlns:a16="http://schemas.microsoft.com/office/drawing/2014/main" id="{EF7F909E-2673-4BFC-976A-78A5AB015726}"/>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9" name="Rectangle 8">
            <a:extLst>
              <a:ext uri="{FF2B5EF4-FFF2-40B4-BE49-F238E27FC236}">
                <a16:creationId xmlns:a16="http://schemas.microsoft.com/office/drawing/2014/main" id="{E90CEA8D-FD52-444B-9803-8FFB0EA35C65}"/>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pic>
        <p:nvPicPr>
          <p:cNvPr id="14" name="Picture 13">
            <a:extLst>
              <a:ext uri="{FF2B5EF4-FFF2-40B4-BE49-F238E27FC236}">
                <a16:creationId xmlns:a16="http://schemas.microsoft.com/office/drawing/2014/main" id="{3A75CEA8-E8F1-4D9D-A23D-71CDEAE26BBC}"/>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15" name="Picture 2" descr="Image result for txace logo">
            <a:extLst>
              <a:ext uri="{FF2B5EF4-FFF2-40B4-BE49-F238E27FC236}">
                <a16:creationId xmlns:a16="http://schemas.microsoft.com/office/drawing/2014/main" id="{C617A837-1BDC-42B2-B477-FD75423B6EA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16" name="Slide Number Placeholder 5">
            <a:extLst>
              <a:ext uri="{FF2B5EF4-FFF2-40B4-BE49-F238E27FC236}">
                <a16:creationId xmlns:a16="http://schemas.microsoft.com/office/drawing/2014/main" id="{4909B1B4-9FBB-40D9-8FD8-103FC9AEB11B}"/>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pic>
        <p:nvPicPr>
          <p:cNvPr id="17" name="Picture 2" descr="https://www.utdallas.edu/brand/files/utd_print_orange_ecs_monogram.jpg">
            <a:extLst>
              <a:ext uri="{FF2B5EF4-FFF2-40B4-BE49-F238E27FC236}">
                <a16:creationId xmlns:a16="http://schemas.microsoft.com/office/drawing/2014/main" id="{C3429786-728A-44A8-8C50-79C5316C075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
        <p:nvSpPr>
          <p:cNvPr id="13" name="Line 4">
            <a:extLst>
              <a:ext uri="{FF2B5EF4-FFF2-40B4-BE49-F238E27FC236}">
                <a16:creationId xmlns:a16="http://schemas.microsoft.com/office/drawing/2014/main" id="{E927C54E-9594-43B9-ACFF-1A3592A828E8}"/>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18" name="Title 1">
            <a:extLst>
              <a:ext uri="{FF2B5EF4-FFF2-40B4-BE49-F238E27FC236}">
                <a16:creationId xmlns:a16="http://schemas.microsoft.com/office/drawing/2014/main" id="{8D3226E4-DF82-4F58-B687-6F3D441A8807}"/>
              </a:ext>
            </a:extLst>
          </p:cNvPr>
          <p:cNvSpPr>
            <a:spLocks noGrp="1"/>
          </p:cNvSpPr>
          <p:nvPr>
            <p:ph type="title"/>
          </p:nvPr>
        </p:nvSpPr>
        <p:spPr>
          <a:xfrm>
            <a:off x="838200" y="365126"/>
            <a:ext cx="10515600" cy="908578"/>
          </a:xfrm>
        </p:spPr>
        <p:txBody>
          <a:bodyPr/>
          <a:lstStyle>
            <a:lvl1pPr>
              <a:defRPr b="1">
                <a:latin typeface="+mn-lt"/>
              </a:defRPr>
            </a:lvl1pPr>
          </a:lstStyle>
          <a:p>
            <a:r>
              <a:rPr lang="en-US"/>
              <a:t>Click to edit Master title style</a:t>
            </a:r>
          </a:p>
        </p:txBody>
      </p:sp>
      <p:sp>
        <p:nvSpPr>
          <p:cNvPr id="19" name="Rectangle 18">
            <a:extLst>
              <a:ext uri="{FF2B5EF4-FFF2-40B4-BE49-F238E27FC236}">
                <a16:creationId xmlns:a16="http://schemas.microsoft.com/office/drawing/2014/main" id="{D981BC6B-3F65-4F32-8477-2E951CEFE589}"/>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spTree>
    <p:extLst>
      <p:ext uri="{BB962C8B-B14F-4D97-AF65-F5344CB8AC3E}">
        <p14:creationId xmlns:p14="http://schemas.microsoft.com/office/powerpoint/2010/main" val="2586883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55F3EDA-E21E-4418-82BD-ED66C5D8E00A}"/>
              </a:ext>
            </a:extLst>
          </p:cNvPr>
          <p:cNvSpPr>
            <a:spLocks noGrp="1"/>
          </p:cNvSpPr>
          <p:nvPr>
            <p:ph type="body" idx="1"/>
          </p:nvPr>
        </p:nvSpPr>
        <p:spPr>
          <a:xfrm>
            <a:off x="839789" y="1447559"/>
            <a:ext cx="5157787" cy="381241"/>
          </a:xfrm>
        </p:spPr>
        <p:txBody>
          <a:bodyPr anchor="b"/>
          <a:lstStyle>
            <a:lvl1pPr marL="0" indent="0" algn="ctr">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3104C930-09FB-488D-A3A2-112E15B8AC74}"/>
              </a:ext>
            </a:extLst>
          </p:cNvPr>
          <p:cNvSpPr>
            <a:spLocks noGrp="1"/>
          </p:cNvSpPr>
          <p:nvPr>
            <p:ph sz="half" idx="2"/>
          </p:nvPr>
        </p:nvSpPr>
        <p:spPr>
          <a:xfrm>
            <a:off x="839789" y="1914631"/>
            <a:ext cx="5157787" cy="4275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066EF8-14CB-4361-99A7-D90268F3109E}"/>
              </a:ext>
            </a:extLst>
          </p:cNvPr>
          <p:cNvSpPr>
            <a:spLocks noGrp="1"/>
          </p:cNvSpPr>
          <p:nvPr>
            <p:ph type="body" sz="quarter" idx="3"/>
          </p:nvPr>
        </p:nvSpPr>
        <p:spPr>
          <a:xfrm>
            <a:off x="6172201" y="1447559"/>
            <a:ext cx="5183188" cy="381241"/>
          </a:xfrm>
        </p:spPr>
        <p:txBody>
          <a:bodyPr anchor="b"/>
          <a:lstStyle>
            <a:lvl1pPr marL="0" indent="0" algn="ctr">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B56DA151-6D0E-4281-83AC-405FC26D4681}"/>
              </a:ext>
            </a:extLst>
          </p:cNvPr>
          <p:cNvSpPr>
            <a:spLocks noGrp="1"/>
          </p:cNvSpPr>
          <p:nvPr>
            <p:ph sz="quarter" idx="4"/>
          </p:nvPr>
        </p:nvSpPr>
        <p:spPr>
          <a:xfrm>
            <a:off x="6172201" y="1914631"/>
            <a:ext cx="5183188" cy="4275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Oval 9">
            <a:extLst>
              <a:ext uri="{FF2B5EF4-FFF2-40B4-BE49-F238E27FC236}">
                <a16:creationId xmlns:a16="http://schemas.microsoft.com/office/drawing/2014/main" id="{EB20D8A0-9CD6-45CF-B0E2-1FBE9F39EA69}"/>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11" name="Rectangle 10">
            <a:extLst>
              <a:ext uri="{FF2B5EF4-FFF2-40B4-BE49-F238E27FC236}">
                <a16:creationId xmlns:a16="http://schemas.microsoft.com/office/drawing/2014/main" id="{81634156-A1A3-428F-A636-021FF48A1725}"/>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pic>
        <p:nvPicPr>
          <p:cNvPr id="16" name="Picture 15">
            <a:extLst>
              <a:ext uri="{FF2B5EF4-FFF2-40B4-BE49-F238E27FC236}">
                <a16:creationId xmlns:a16="http://schemas.microsoft.com/office/drawing/2014/main" id="{FF0F7B73-4F2A-4096-96F1-9B8A35C43074}"/>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17" name="Picture 2" descr="Image result for txace logo">
            <a:extLst>
              <a:ext uri="{FF2B5EF4-FFF2-40B4-BE49-F238E27FC236}">
                <a16:creationId xmlns:a16="http://schemas.microsoft.com/office/drawing/2014/main" id="{8E7CCF3D-39B7-4217-9834-1AD3A710D08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18" name="Slide Number Placeholder 5">
            <a:extLst>
              <a:ext uri="{FF2B5EF4-FFF2-40B4-BE49-F238E27FC236}">
                <a16:creationId xmlns:a16="http://schemas.microsoft.com/office/drawing/2014/main" id="{09E46FB2-ECD0-4E5F-BEBC-9CA109460D25}"/>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pic>
        <p:nvPicPr>
          <p:cNvPr id="19" name="Picture 2" descr="https://www.utdallas.edu/brand/files/utd_print_orange_ecs_monogram.jpg">
            <a:extLst>
              <a:ext uri="{FF2B5EF4-FFF2-40B4-BE49-F238E27FC236}">
                <a16:creationId xmlns:a16="http://schemas.microsoft.com/office/drawing/2014/main" id="{FC17B6FF-6501-463A-8C4C-2738D1F4C43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
        <p:nvSpPr>
          <p:cNvPr id="15" name="Line 4">
            <a:extLst>
              <a:ext uri="{FF2B5EF4-FFF2-40B4-BE49-F238E27FC236}">
                <a16:creationId xmlns:a16="http://schemas.microsoft.com/office/drawing/2014/main" id="{DA82CB24-50D5-48F8-A2A0-F7DAD25D4745}"/>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20" name="Title 1">
            <a:extLst>
              <a:ext uri="{FF2B5EF4-FFF2-40B4-BE49-F238E27FC236}">
                <a16:creationId xmlns:a16="http://schemas.microsoft.com/office/drawing/2014/main" id="{6890E2C0-76BE-4160-8078-8D1FCE99F94F}"/>
              </a:ext>
            </a:extLst>
          </p:cNvPr>
          <p:cNvSpPr>
            <a:spLocks noGrp="1"/>
          </p:cNvSpPr>
          <p:nvPr>
            <p:ph type="title"/>
          </p:nvPr>
        </p:nvSpPr>
        <p:spPr>
          <a:xfrm>
            <a:off x="838200" y="365126"/>
            <a:ext cx="10515600" cy="908578"/>
          </a:xfrm>
        </p:spPr>
        <p:txBody>
          <a:bodyPr/>
          <a:lstStyle>
            <a:lvl1pPr>
              <a:defRPr b="1">
                <a:latin typeface="+mn-lt"/>
              </a:defRPr>
            </a:lvl1pPr>
          </a:lstStyle>
          <a:p>
            <a:r>
              <a:rPr lang="en-US"/>
              <a:t>Click to edit Master title style</a:t>
            </a:r>
          </a:p>
        </p:txBody>
      </p:sp>
      <p:sp>
        <p:nvSpPr>
          <p:cNvPr id="21" name="Rectangle 20">
            <a:extLst>
              <a:ext uri="{FF2B5EF4-FFF2-40B4-BE49-F238E27FC236}">
                <a16:creationId xmlns:a16="http://schemas.microsoft.com/office/drawing/2014/main" id="{FDAC6E09-0440-4B73-A4A4-3C570BA55A6B}"/>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spTree>
    <p:extLst>
      <p:ext uri="{BB962C8B-B14F-4D97-AF65-F5344CB8AC3E}">
        <p14:creationId xmlns:p14="http://schemas.microsoft.com/office/powerpoint/2010/main" val="2553588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8C409E69-3B55-4B66-88E3-3F4C737A1C9C}"/>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7" name="Rectangle 6">
            <a:extLst>
              <a:ext uri="{FF2B5EF4-FFF2-40B4-BE49-F238E27FC236}">
                <a16:creationId xmlns:a16="http://schemas.microsoft.com/office/drawing/2014/main" id="{807099AC-FA1F-4674-A973-EE763792A9A3}"/>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pic>
        <p:nvPicPr>
          <p:cNvPr id="12" name="Picture 11">
            <a:extLst>
              <a:ext uri="{FF2B5EF4-FFF2-40B4-BE49-F238E27FC236}">
                <a16:creationId xmlns:a16="http://schemas.microsoft.com/office/drawing/2014/main" id="{C22A7EDE-7B89-4313-97C4-A833140550D0}"/>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13" name="Picture 2" descr="Image result for txace logo">
            <a:extLst>
              <a:ext uri="{FF2B5EF4-FFF2-40B4-BE49-F238E27FC236}">
                <a16:creationId xmlns:a16="http://schemas.microsoft.com/office/drawing/2014/main" id="{3202B9CA-2CF6-4414-BCBF-D16D7EF6AD1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14" name="Slide Number Placeholder 5">
            <a:extLst>
              <a:ext uri="{FF2B5EF4-FFF2-40B4-BE49-F238E27FC236}">
                <a16:creationId xmlns:a16="http://schemas.microsoft.com/office/drawing/2014/main" id="{8271882F-A3E3-4AFD-8538-3F8D3F5B972F}"/>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pic>
        <p:nvPicPr>
          <p:cNvPr id="15" name="Picture 2" descr="https://www.utdallas.edu/brand/files/utd_print_orange_ecs_monogram.jpg">
            <a:extLst>
              <a:ext uri="{FF2B5EF4-FFF2-40B4-BE49-F238E27FC236}">
                <a16:creationId xmlns:a16="http://schemas.microsoft.com/office/drawing/2014/main" id="{6537299E-5A2C-4164-82E8-E05A25DAC529}"/>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
        <p:nvSpPr>
          <p:cNvPr id="11" name="Line 4">
            <a:extLst>
              <a:ext uri="{FF2B5EF4-FFF2-40B4-BE49-F238E27FC236}">
                <a16:creationId xmlns:a16="http://schemas.microsoft.com/office/drawing/2014/main" id="{CA79651E-BE90-4485-8E1B-0665CA8629DF}"/>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16" name="Title 1">
            <a:extLst>
              <a:ext uri="{FF2B5EF4-FFF2-40B4-BE49-F238E27FC236}">
                <a16:creationId xmlns:a16="http://schemas.microsoft.com/office/drawing/2014/main" id="{39A13B62-38CE-4A5A-A90C-5AC7E99A4DBC}"/>
              </a:ext>
            </a:extLst>
          </p:cNvPr>
          <p:cNvSpPr>
            <a:spLocks noGrp="1"/>
          </p:cNvSpPr>
          <p:nvPr>
            <p:ph type="title"/>
          </p:nvPr>
        </p:nvSpPr>
        <p:spPr>
          <a:xfrm>
            <a:off x="838200" y="365126"/>
            <a:ext cx="10515600" cy="908578"/>
          </a:xfrm>
        </p:spPr>
        <p:txBody>
          <a:bodyPr/>
          <a:lstStyle>
            <a:lvl1pPr>
              <a:defRPr b="1">
                <a:latin typeface="+mn-lt"/>
              </a:defRPr>
            </a:lvl1pPr>
          </a:lstStyle>
          <a:p>
            <a:r>
              <a:rPr lang="en-US"/>
              <a:t>Click to edit Master title style</a:t>
            </a:r>
          </a:p>
        </p:txBody>
      </p:sp>
      <p:sp>
        <p:nvSpPr>
          <p:cNvPr id="17" name="Rectangle 16">
            <a:extLst>
              <a:ext uri="{FF2B5EF4-FFF2-40B4-BE49-F238E27FC236}">
                <a16:creationId xmlns:a16="http://schemas.microsoft.com/office/drawing/2014/main" id="{1FE6923A-CDF1-473B-95EA-E9987165811B}"/>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spTree>
    <p:extLst>
      <p:ext uri="{BB962C8B-B14F-4D97-AF65-F5344CB8AC3E}">
        <p14:creationId xmlns:p14="http://schemas.microsoft.com/office/powerpoint/2010/main" val="2851952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CA49F505-5B33-4080-9F12-0BD8E3E64065}"/>
              </a:ext>
            </a:extLst>
          </p:cNvPr>
          <p:cNvSpPr>
            <a:spLocks noChangeAspect="1"/>
          </p:cNvSpPr>
          <p:nvPr/>
        </p:nvSpPr>
        <p:spPr>
          <a:xfrm>
            <a:off x="11512936" y="6390800"/>
            <a:ext cx="380691" cy="38079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IN" sz="1800"/>
          </a:p>
        </p:txBody>
      </p:sp>
      <p:sp>
        <p:nvSpPr>
          <p:cNvPr id="6" name="Rectangle 5">
            <a:extLst>
              <a:ext uri="{FF2B5EF4-FFF2-40B4-BE49-F238E27FC236}">
                <a16:creationId xmlns:a16="http://schemas.microsoft.com/office/drawing/2014/main" id="{7303B68F-CDA3-467A-89A4-C8E1EAB35672}"/>
              </a:ext>
            </a:extLst>
          </p:cNvPr>
          <p:cNvSpPr/>
          <p:nvPr/>
        </p:nvSpPr>
        <p:spPr>
          <a:xfrm rot="10800000">
            <a:off x="304723" y="-16722"/>
            <a:ext cx="1258291" cy="11050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sz="1800">
              <a:solidFill>
                <a:schemeClr val="bg1"/>
              </a:solidFill>
            </a:endParaRPr>
          </a:p>
        </p:txBody>
      </p:sp>
      <p:pic>
        <p:nvPicPr>
          <p:cNvPr id="11" name="Picture 10">
            <a:extLst>
              <a:ext uri="{FF2B5EF4-FFF2-40B4-BE49-F238E27FC236}">
                <a16:creationId xmlns:a16="http://schemas.microsoft.com/office/drawing/2014/main" id="{43F2124A-0A79-4B21-B116-E2C901E99AB4}"/>
              </a:ext>
            </a:extLst>
          </p:cNvPr>
          <p:cNvPicPr>
            <a:picLocks noChangeAspect="1"/>
          </p:cNvPicPr>
          <p:nvPr/>
        </p:nvPicPr>
        <p:blipFill>
          <a:blip r:embed="rId2"/>
          <a:stretch>
            <a:fillRect/>
          </a:stretch>
        </p:blipFill>
        <p:spPr>
          <a:xfrm>
            <a:off x="11092891" y="93786"/>
            <a:ext cx="800736" cy="799348"/>
          </a:xfrm>
          <a:prstGeom prst="rect">
            <a:avLst/>
          </a:prstGeom>
        </p:spPr>
      </p:pic>
      <p:pic>
        <p:nvPicPr>
          <p:cNvPr id="12" name="Picture 2" descr="Image result for txace logo">
            <a:extLst>
              <a:ext uri="{FF2B5EF4-FFF2-40B4-BE49-F238E27FC236}">
                <a16:creationId xmlns:a16="http://schemas.microsoft.com/office/drawing/2014/main" id="{46223BCD-1053-4E04-B4AB-EBEFDD87010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34953" y="195973"/>
            <a:ext cx="1178137" cy="522820"/>
          </a:xfrm>
          <a:prstGeom prst="rect">
            <a:avLst/>
          </a:prstGeom>
          <a:noFill/>
          <a:extLst>
            <a:ext uri="{909E8E84-426E-40DD-AFC4-6F175D3DCCD1}">
              <a14:hiddenFill xmlns:a14="http://schemas.microsoft.com/office/drawing/2010/main">
                <a:solidFill>
                  <a:srgbClr val="FFFFFF"/>
                </a:solidFill>
              </a14:hiddenFill>
            </a:ext>
          </a:extLst>
        </p:spPr>
      </p:pic>
      <p:sp>
        <p:nvSpPr>
          <p:cNvPr id="13" name="Slide Number Placeholder 5">
            <a:extLst>
              <a:ext uri="{FF2B5EF4-FFF2-40B4-BE49-F238E27FC236}">
                <a16:creationId xmlns:a16="http://schemas.microsoft.com/office/drawing/2014/main" id="{DB614419-455F-469F-B83D-13A9E450991C}"/>
              </a:ext>
            </a:extLst>
          </p:cNvPr>
          <p:cNvSpPr txBox="1">
            <a:spLocks/>
          </p:cNvSpPr>
          <p:nvPr/>
        </p:nvSpPr>
        <p:spPr>
          <a:xfrm>
            <a:off x="11556090" y="6487513"/>
            <a:ext cx="294383" cy="187367"/>
          </a:xfrm>
          <a:prstGeom prst="rect">
            <a:avLst/>
          </a:prstGeom>
        </p:spPr>
        <p:txBody>
          <a:bodyPr vert="horz" lIns="0" tIns="0" rIns="0" bIns="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900" smtClean="0"/>
              <a:pPr/>
              <a:t>‹#›</a:t>
            </a:fld>
            <a:endParaRPr lang="en-IN" sz="900"/>
          </a:p>
        </p:txBody>
      </p:sp>
      <p:pic>
        <p:nvPicPr>
          <p:cNvPr id="14" name="Picture 2" descr="https://www.utdallas.edu/brand/files/utd_print_orange_ecs_monogram.jpg">
            <a:extLst>
              <a:ext uri="{FF2B5EF4-FFF2-40B4-BE49-F238E27FC236}">
                <a16:creationId xmlns:a16="http://schemas.microsoft.com/office/drawing/2014/main" id="{BFACAB19-EC38-4ED2-ACF0-F61CC5A7EDB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5340" b="27772"/>
          <a:stretch/>
        </p:blipFill>
        <p:spPr bwMode="auto">
          <a:xfrm>
            <a:off x="101601" y="6372235"/>
            <a:ext cx="4748305" cy="358401"/>
          </a:xfrm>
          <a:prstGeom prst="rect">
            <a:avLst/>
          </a:prstGeom>
          <a:noFill/>
          <a:extLst>
            <a:ext uri="{909E8E84-426E-40DD-AFC4-6F175D3DCCD1}">
              <a14:hiddenFill xmlns:a14="http://schemas.microsoft.com/office/drawing/2010/main">
                <a:solidFill>
                  <a:srgbClr val="FFFFFF"/>
                </a:solidFill>
              </a14:hiddenFill>
            </a:ext>
          </a:extLst>
        </p:spPr>
      </p:pic>
      <p:sp>
        <p:nvSpPr>
          <p:cNvPr id="10" name="Line 4">
            <a:extLst>
              <a:ext uri="{FF2B5EF4-FFF2-40B4-BE49-F238E27FC236}">
                <a16:creationId xmlns:a16="http://schemas.microsoft.com/office/drawing/2014/main" id="{601937F0-62F7-4960-A6A0-DE111392CB84}"/>
              </a:ext>
            </a:extLst>
          </p:cNvPr>
          <p:cNvSpPr>
            <a:spLocks noChangeShapeType="1"/>
          </p:cNvSpPr>
          <p:nvPr/>
        </p:nvSpPr>
        <p:spPr bwMode="auto">
          <a:xfrm flipV="1">
            <a:off x="609600" y="1126819"/>
            <a:ext cx="10972800" cy="26119"/>
          </a:xfrm>
          <a:prstGeom prst="line">
            <a:avLst/>
          </a:prstGeom>
          <a:noFill/>
          <a:ln w="38100">
            <a:solidFill>
              <a:srgbClr val="FF0000"/>
            </a:solidFill>
            <a:round/>
            <a:headEnd/>
            <a:tailEnd/>
          </a:ln>
          <a:effectLst/>
        </p:spPr>
        <p:txBody>
          <a:bodyPr lIns="68568" tIns="34284" rIns="68568" bIns="34284"/>
          <a:lstStyle/>
          <a:p>
            <a:pPr>
              <a:defRPr/>
            </a:pPr>
            <a:endParaRPr lang="en-US" sz="1800"/>
          </a:p>
        </p:txBody>
      </p:sp>
      <p:sp>
        <p:nvSpPr>
          <p:cNvPr id="16" name="Rectangle 15">
            <a:extLst>
              <a:ext uri="{FF2B5EF4-FFF2-40B4-BE49-F238E27FC236}">
                <a16:creationId xmlns:a16="http://schemas.microsoft.com/office/drawing/2014/main" id="{225D94EA-ED0E-4312-8135-09A07F1FFC45}"/>
              </a:ext>
            </a:extLst>
          </p:cNvPr>
          <p:cNvSpPr/>
          <p:nvPr/>
        </p:nvSpPr>
        <p:spPr>
          <a:xfrm>
            <a:off x="10528019" y="6410648"/>
            <a:ext cx="886846" cy="276999"/>
          </a:xfrm>
          <a:prstGeom prst="rect">
            <a:avLst/>
          </a:prstGeom>
        </p:spPr>
        <p:txBody>
          <a:bodyPr wrap="none">
            <a:spAutoFit/>
          </a:bodyPr>
          <a:lstStyle/>
          <a:p>
            <a:r>
              <a:rPr lang="en-US" sz="1200" b="1">
                <a:solidFill>
                  <a:srgbClr val="FF0000"/>
                </a:solidFill>
              </a:rPr>
              <a:t>J. W. Smith</a:t>
            </a:r>
          </a:p>
        </p:txBody>
      </p:sp>
    </p:spTree>
    <p:extLst>
      <p:ext uri="{BB962C8B-B14F-4D97-AF65-F5344CB8AC3E}">
        <p14:creationId xmlns:p14="http://schemas.microsoft.com/office/powerpoint/2010/main" val="1653930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F30A6-9E7D-49DC-8082-63ADC8200220}"/>
              </a:ext>
            </a:extLst>
          </p:cNvPr>
          <p:cNvSpPr>
            <a:spLocks noGrp="1"/>
          </p:cNvSpPr>
          <p:nvPr>
            <p:ph type="title"/>
          </p:nvPr>
        </p:nvSpPr>
        <p:spPr>
          <a:xfrm>
            <a:off x="839788" y="457200"/>
            <a:ext cx="3932237"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76A3747-2CFC-4CA5-BFC8-24F4E15CF0D9}"/>
              </a:ext>
            </a:extLst>
          </p:cNvPr>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6BC7A2-0D79-4751-85EB-6EB93EB75CC0}"/>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421727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42B07-5549-4AC5-9E77-88F25FF17BD6}"/>
              </a:ext>
            </a:extLst>
          </p:cNvPr>
          <p:cNvSpPr>
            <a:spLocks noGrp="1"/>
          </p:cNvSpPr>
          <p:nvPr>
            <p:ph type="title"/>
          </p:nvPr>
        </p:nvSpPr>
        <p:spPr>
          <a:xfrm>
            <a:off x="839788" y="457200"/>
            <a:ext cx="3932237"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46EAEDB-FF9D-4A39-A513-B40AFF08B310}"/>
              </a:ext>
            </a:extLst>
          </p:cNvPr>
          <p:cNvSpPr>
            <a:spLocks noGrp="1"/>
          </p:cNvSpPr>
          <p:nvPr>
            <p:ph type="pic" idx="1"/>
          </p:nvPr>
        </p:nvSpPr>
        <p:spPr>
          <a:xfrm>
            <a:off x="5183188" y="987427"/>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a:extLst>
              <a:ext uri="{FF2B5EF4-FFF2-40B4-BE49-F238E27FC236}">
                <a16:creationId xmlns:a16="http://schemas.microsoft.com/office/drawing/2014/main" id="{C8091740-C92F-410A-BCD5-CBEB6E14444E}"/>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111376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1A86D4-1905-4B50-BAC5-6C72C90841FF}"/>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F3DD9F-F11F-4EE5-8AF6-C21E4EE058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13505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hyperlink" Target="https://arxiv.org/pdf/1806.08734.pdf" TargetMode="External"/><Relationship Id="rId3" Type="http://schemas.openxmlformats.org/officeDocument/2006/relationships/hyperlink" Target="https://www.youtube.com/watch?v=bH6VnezBZfI" TargetMode="External"/><Relationship Id="rId7" Type="http://schemas.openxmlformats.org/officeDocument/2006/relationships/hyperlink" Target="https://arxiv.org/pdf/1808.07757.pdf" TargetMode="External"/><Relationship Id="rId2" Type="http://schemas.openxmlformats.org/officeDocument/2006/relationships/hyperlink" Target="https://arxiv.org/pdf/1707.02921v1.pdf" TargetMode="External"/><Relationship Id="rId1" Type="http://schemas.openxmlformats.org/officeDocument/2006/relationships/slideLayout" Target="../slideLayouts/slideLayout2.xml"/><Relationship Id="rId6" Type="http://schemas.openxmlformats.org/officeDocument/2006/relationships/hyperlink" Target="https://jiaya.me/papers/imgextrapolation_cvpr19.pdf" TargetMode="External"/><Relationship Id="rId5" Type="http://schemas.openxmlformats.org/officeDocument/2006/relationships/hyperlink" Target="http://neuralnetworksanddeeplearning.com/chap4.html" TargetMode="External"/><Relationship Id="rId10" Type="http://schemas.openxmlformats.org/officeDocument/2006/relationships/hyperlink" Target="https://ieeexplore.ieee.org/document/7602894" TargetMode="External"/><Relationship Id="rId4" Type="http://schemas.openxmlformats.org/officeDocument/2006/relationships/hyperlink" Target="https://arxiv.org/pdf/1709.02540.pdf" TargetMode="External"/><Relationship Id="rId9" Type="http://schemas.openxmlformats.org/officeDocument/2006/relationships/hyperlink" Target="https://arxiv.org/pdf/1901.06523.pdf"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ieeexplore.ieee.org/document/8270683" TargetMode="External"/><Relationship Id="rId2" Type="http://schemas.openxmlformats.org/officeDocument/2006/relationships/hyperlink" Target="https://ieeexplore.ieee.org/document/8063328" TargetMode="External"/><Relationship Id="rId1" Type="http://schemas.openxmlformats.org/officeDocument/2006/relationships/slideLayout" Target="../slideLayouts/slideLayout2.xml"/><Relationship Id="rId6" Type="http://schemas.openxmlformats.org/officeDocument/2006/relationships/hyperlink" Target="https://ieeexplore.ieee.org/document/8822737" TargetMode="External"/><Relationship Id="rId5" Type="http://schemas.openxmlformats.org/officeDocument/2006/relationships/hyperlink" Target="https://ieeexplore.ieee.org/document/554457" TargetMode="External"/><Relationship Id="rId4" Type="http://schemas.openxmlformats.org/officeDocument/2006/relationships/hyperlink" Target="https://arxiv.org/pdf/1810.12473v1.pdf"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0F4FC-62FF-4B0A-964E-72B6E423421C}"/>
              </a:ext>
            </a:extLst>
          </p:cNvPr>
          <p:cNvSpPr>
            <a:spLocks noGrp="1"/>
          </p:cNvSpPr>
          <p:nvPr>
            <p:ph type="ctrTitle"/>
          </p:nvPr>
        </p:nvSpPr>
        <p:spPr/>
        <p:txBody>
          <a:bodyPr/>
          <a:lstStyle/>
          <a:p>
            <a:r>
              <a:rPr lang="en-US"/>
              <a:t>Hybrid-Learning Algorithms for Generalized Periodic Signal Extrapolation</a:t>
            </a:r>
          </a:p>
        </p:txBody>
      </p:sp>
      <p:sp>
        <p:nvSpPr>
          <p:cNvPr id="3" name="Subtitle 2">
            <a:extLst>
              <a:ext uri="{FF2B5EF4-FFF2-40B4-BE49-F238E27FC236}">
                <a16:creationId xmlns:a16="http://schemas.microsoft.com/office/drawing/2014/main" id="{4AC15EA8-2193-4695-AB35-8912DD6ADCC0}"/>
              </a:ext>
            </a:extLst>
          </p:cNvPr>
          <p:cNvSpPr>
            <a:spLocks noGrp="1"/>
          </p:cNvSpPr>
          <p:nvPr>
            <p:ph type="subTitle" idx="1"/>
          </p:nvPr>
        </p:nvSpPr>
        <p:spPr/>
        <p:txBody>
          <a:bodyPr/>
          <a:lstStyle/>
          <a:p>
            <a:r>
              <a:rPr lang="en-US"/>
              <a:t>Josiah W. Smith</a:t>
            </a:r>
          </a:p>
        </p:txBody>
      </p:sp>
    </p:spTree>
    <p:extLst>
      <p:ext uri="{BB962C8B-B14F-4D97-AF65-F5344CB8AC3E}">
        <p14:creationId xmlns:p14="http://schemas.microsoft.com/office/powerpoint/2010/main" val="1142056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5A727-3897-43A6-B0E0-D4B46A5CE47A}"/>
              </a:ext>
            </a:extLst>
          </p:cNvPr>
          <p:cNvSpPr>
            <a:spLocks noGrp="1"/>
          </p:cNvSpPr>
          <p:nvPr>
            <p:ph type="title"/>
          </p:nvPr>
        </p:nvSpPr>
        <p:spPr/>
        <p:txBody>
          <a:bodyPr/>
          <a:lstStyle/>
          <a:p>
            <a:r>
              <a:rPr lang="en-US"/>
              <a:t>Background – Previous and Similar Work</a:t>
            </a:r>
          </a:p>
        </p:txBody>
      </p:sp>
      <p:sp>
        <p:nvSpPr>
          <p:cNvPr id="3" name="Content Placeholder 2">
            <a:extLst>
              <a:ext uri="{FF2B5EF4-FFF2-40B4-BE49-F238E27FC236}">
                <a16:creationId xmlns:a16="http://schemas.microsoft.com/office/drawing/2014/main" id="{B4C5D0C2-50CC-4DD6-84DF-6067E45827AE}"/>
              </a:ext>
            </a:extLst>
          </p:cNvPr>
          <p:cNvSpPr>
            <a:spLocks noGrp="1"/>
          </p:cNvSpPr>
          <p:nvPr>
            <p:ph idx="1"/>
          </p:nvPr>
        </p:nvSpPr>
        <p:spPr/>
        <p:txBody>
          <a:bodyPr/>
          <a:lstStyle/>
          <a:p>
            <a:r>
              <a:rPr lang="en-US"/>
              <a:t>In [13], a complex-domain neural network is employed for “data extrapolation” and is used for MR imaging.</a:t>
            </a:r>
          </a:p>
          <a:p>
            <a:pPr lvl="1"/>
            <a:r>
              <a:rPr lang="en-US"/>
              <a:t>Mentions the relationship between truncation in time domain and spectral resolution.</a:t>
            </a:r>
          </a:p>
          <a:p>
            <a:pPr lvl="1"/>
            <a:r>
              <a:rPr lang="en-US"/>
              <a:t>Proposes a solution in the time-domain similar to an autoregressive approach but using neural networks. Does not use the newer CNN-based approaches or leverage the relationships between time and frequency.</a:t>
            </a:r>
          </a:p>
          <a:p>
            <a:r>
              <a:rPr lang="en-US"/>
              <a:t>Image Super-Resolution</a:t>
            </a:r>
          </a:p>
          <a:p>
            <a:pPr lvl="1"/>
            <a:r>
              <a:rPr lang="en-US"/>
              <a:t>A key component of [1] is the inclusion of “multi-scale” super-resolution, meaning upscaling by x2, x3, and x4 instead of “fixed-scale” where only one scale (x2) is implemented.</a:t>
            </a:r>
          </a:p>
          <a:p>
            <a:pPr lvl="1"/>
            <a:r>
              <a:rPr lang="en-US"/>
              <a:t>We can also incorporate this into our solution for additional novelty.</a:t>
            </a:r>
          </a:p>
        </p:txBody>
      </p:sp>
    </p:spTree>
    <p:extLst>
      <p:ext uri="{BB962C8B-B14F-4D97-AF65-F5344CB8AC3E}">
        <p14:creationId xmlns:p14="http://schemas.microsoft.com/office/powerpoint/2010/main" val="1666739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13125-9EEF-4285-9394-971AF0AB0998}"/>
              </a:ext>
            </a:extLst>
          </p:cNvPr>
          <p:cNvSpPr>
            <a:spLocks noGrp="1"/>
          </p:cNvSpPr>
          <p:nvPr>
            <p:ph type="title"/>
          </p:nvPr>
        </p:nvSpPr>
        <p:spPr/>
        <p:txBody>
          <a:bodyPr/>
          <a:lstStyle/>
          <a:p>
            <a:r>
              <a:rPr lang="en-US"/>
              <a:t>Proposed Solution</a:t>
            </a:r>
          </a:p>
        </p:txBody>
      </p:sp>
      <p:sp>
        <p:nvSpPr>
          <p:cNvPr id="3" name="Content Placeholder 2">
            <a:extLst>
              <a:ext uri="{FF2B5EF4-FFF2-40B4-BE49-F238E27FC236}">
                <a16:creationId xmlns:a16="http://schemas.microsoft.com/office/drawing/2014/main" id="{6CE4E56F-E1CD-4338-9FD3-16AF57DA10B1}"/>
              </a:ext>
            </a:extLst>
          </p:cNvPr>
          <p:cNvSpPr>
            <a:spLocks noGrp="1"/>
          </p:cNvSpPr>
          <p:nvPr>
            <p:ph idx="1"/>
          </p:nvPr>
        </p:nvSpPr>
        <p:spPr/>
        <p:txBody>
          <a:bodyPr>
            <a:normAutofit/>
          </a:bodyPr>
          <a:lstStyle/>
          <a:p>
            <a:r>
              <a:rPr lang="en-US" sz="2400"/>
              <a:t>Artificially extend the length of the signal by improving the spectral resolution. Also, spectral resolution improvement alone has its own merit. Generalize for many problems and show elegant applications in radar and localization. </a:t>
            </a:r>
          </a:p>
          <a:p>
            <a:pPr lvl="1"/>
            <a:r>
              <a:rPr lang="en-US" sz="2000"/>
              <a:t>Goal is to maximize the impact of this work such that it could “blindly” improve spectral resolution for nearly any problem. Effectively a “better FFT” that can even retain phase coherence and duality unlike MUSIC, ESPIRIT, etc. </a:t>
            </a:r>
          </a:p>
          <a:p>
            <a:r>
              <a:rPr lang="en-US" sz="2400"/>
              <a:t>Since the solutions in [1] and many others are widely available and open-source, we adopt the existing techniques in deep learning and incorporate our understanding of signal theory for improved performance for spectral estimation.</a:t>
            </a:r>
          </a:p>
          <a:p>
            <a:pPr lvl="1"/>
            <a:r>
              <a:rPr lang="en-US" sz="2000"/>
              <a:t>Hence, we exploit our expertise in signal theory to improve the existing methods in deep learning: we call this field </a:t>
            </a:r>
            <a:r>
              <a:rPr lang="en-US" sz="2000" b="1"/>
              <a:t>hybrid-learning algorithms</a:t>
            </a:r>
            <a:r>
              <a:rPr lang="en-US" sz="2000"/>
              <a:t>.</a:t>
            </a:r>
          </a:p>
          <a:p>
            <a:r>
              <a:rPr lang="en-US" sz="2400"/>
              <a:t>Propose a network that alternates between time-domain and frequency-domain convolution while employing state-of-the-art deep learning techniques, e.g., residual learning [14].</a:t>
            </a:r>
          </a:p>
          <a:p>
            <a:endParaRPr lang="en-US" sz="2400"/>
          </a:p>
        </p:txBody>
      </p:sp>
    </p:spTree>
    <p:extLst>
      <p:ext uri="{BB962C8B-B14F-4D97-AF65-F5344CB8AC3E}">
        <p14:creationId xmlns:p14="http://schemas.microsoft.com/office/powerpoint/2010/main" val="2020345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792CD-7349-49A9-96A9-C01D96779D17}"/>
              </a:ext>
            </a:extLst>
          </p:cNvPr>
          <p:cNvSpPr>
            <a:spLocks noGrp="1"/>
          </p:cNvSpPr>
          <p:nvPr>
            <p:ph type="title"/>
          </p:nvPr>
        </p:nvSpPr>
        <p:spPr/>
        <p:txBody>
          <a:bodyPr/>
          <a:lstStyle/>
          <a:p>
            <a:r>
              <a:rPr lang="en-US"/>
              <a:t>Proposed Solution</a:t>
            </a:r>
          </a:p>
        </p:txBody>
      </p:sp>
      <p:sp>
        <p:nvSpPr>
          <p:cNvPr id="3" name="Content Placeholder 2">
            <a:extLst>
              <a:ext uri="{FF2B5EF4-FFF2-40B4-BE49-F238E27FC236}">
                <a16:creationId xmlns:a16="http://schemas.microsoft.com/office/drawing/2014/main" id="{B3CA506D-CCA0-4F35-9A20-318267FE659E}"/>
              </a:ext>
            </a:extLst>
          </p:cNvPr>
          <p:cNvSpPr>
            <a:spLocks noGrp="1"/>
          </p:cNvSpPr>
          <p:nvPr>
            <p:ph idx="1"/>
          </p:nvPr>
        </p:nvSpPr>
        <p:spPr/>
        <p:txBody>
          <a:bodyPr>
            <a:normAutofit lnSpcReduction="10000"/>
          </a:bodyPr>
          <a:lstStyle/>
          <a:p>
            <a:r>
              <a:rPr lang="en-US"/>
              <a:t>Given the periodic nature of most signals we consider, there are very few problems in signal processing that are not solved in only one domain (time or frequency). Typically, we leverage knowledge of the signal in both the time-domain and frequency-domain (MUSIC is a good example of this). However, up until this point, when deep learning is applied to signal processing, it is only employed in one domain, either time or frequency.</a:t>
            </a:r>
          </a:p>
          <a:p>
            <a:r>
              <a:rPr lang="en-US"/>
              <a:t>We can be the first to innovate deep learning into the signal processing arena by more fully leveraging the time-frequency relationships and periodic composition of signals with the advances in deep learning. In this sense, we only add to the existing techniques with our prior expertise without needing to become experts in deep learning.</a:t>
            </a:r>
          </a:p>
        </p:txBody>
      </p:sp>
    </p:spTree>
    <p:extLst>
      <p:ext uri="{BB962C8B-B14F-4D97-AF65-F5344CB8AC3E}">
        <p14:creationId xmlns:p14="http://schemas.microsoft.com/office/powerpoint/2010/main" val="988353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A9D72-14BC-4123-B16F-F274872C5F1D}"/>
              </a:ext>
            </a:extLst>
          </p:cNvPr>
          <p:cNvSpPr>
            <a:spLocks noGrp="1"/>
          </p:cNvSpPr>
          <p:nvPr>
            <p:ph type="title"/>
          </p:nvPr>
        </p:nvSpPr>
        <p:spPr/>
        <p:txBody>
          <a:bodyPr/>
          <a:lstStyle/>
          <a:p>
            <a:r>
              <a:rPr lang="en-US"/>
              <a:t>Proposed Deep Network</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79B527D-683E-458B-A14F-2242E9765925}"/>
                  </a:ext>
                </a:extLst>
              </p:cNvPr>
              <p:cNvSpPr>
                <a:spLocks noGrp="1"/>
              </p:cNvSpPr>
              <p:nvPr>
                <p:ph idx="1"/>
              </p:nvPr>
            </p:nvSpPr>
            <p:spPr>
              <a:xfrm>
                <a:off x="838199" y="1442857"/>
                <a:ext cx="6027805" cy="4734106"/>
              </a:xfrm>
            </p:spPr>
            <p:txBody>
              <a:bodyPr>
                <a:normAutofit fontScale="92500" lnSpcReduction="10000"/>
              </a:bodyPr>
              <a:lstStyle/>
              <a:p>
                <a:r>
                  <a:rPr lang="en-US"/>
                  <a:t>Input, </a:t>
                </a:r>
                <a14:m>
                  <m:oMath xmlns:m="http://schemas.openxmlformats.org/officeDocument/2006/math">
                    <m:sSub>
                      <m:sSubPr>
                        <m:ctrlPr>
                          <a:rPr lang="en-US" b="0" i="1" smtClean="0">
                            <a:latin typeface="Cambria Math" panose="02040503050406030204" pitchFamily="18" charset="0"/>
                          </a:rPr>
                        </m:ctrlPr>
                      </m:sSubPr>
                      <m:e>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e>
                      <m:sub>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×1</m:t>
                        </m:r>
                      </m:sub>
                    </m:sSub>
                  </m:oMath>
                </a14:m>
                <a:r>
                  <a:rPr lang="en-US"/>
                  <a:t>, is FFT (zero padded) of time vector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𝑁</m:t>
                            </m:r>
                          </m:e>
                          <m:sub>
                            <m:r>
                              <a:rPr lang="en-US" b="0" i="1" dirty="0" smtClean="0">
                                <a:latin typeface="Cambria Math" panose="02040503050406030204" pitchFamily="18" charset="0"/>
                              </a:rPr>
                              <m:t>𝐿𝑅</m:t>
                            </m:r>
                          </m:sub>
                        </m:sSub>
                        <m:r>
                          <a:rPr lang="en-US" b="0" i="1" dirty="0" smtClean="0">
                            <a:latin typeface="Cambria Math" panose="02040503050406030204" pitchFamily="18" charset="0"/>
                          </a:rPr>
                          <m:t>×1</m:t>
                        </m:r>
                      </m:sub>
                    </m:sSub>
                  </m:oMath>
                </a14:m>
                <a:r>
                  <a:rPr lang="en-US"/>
                  <a:t>, where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r>
                      <a:rPr lang="en-US" b="0" i="1" smtClean="0">
                        <a:latin typeface="Cambria Math" panose="02040503050406030204" pitchFamily="18" charset="0"/>
                      </a:rPr>
                      <m:t>&lt;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oMath>
                </a14:m>
                <a:r>
                  <a:rPr lang="en-US"/>
                  <a:t>.</a:t>
                </a:r>
              </a:p>
              <a:p>
                <a:pPr lvl="1"/>
                <a:r>
                  <a:rPr lang="en-US"/>
                  <a:t>Tilde denotes frequency-domain.</a:t>
                </a:r>
              </a:p>
              <a:p>
                <a:r>
                  <a:rPr lang="en-US"/>
                  <a:t>Time vector,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sSub>
                          <m:sSubPr>
                            <m:ctrlPr>
                              <a:rPr lang="en-US" i="1" dirty="0" smtClean="0">
                                <a:latin typeface="Cambria Math" panose="02040503050406030204" pitchFamily="18" charset="0"/>
                              </a:rPr>
                            </m:ctrlPr>
                          </m:sSubPr>
                          <m:e>
                            <m:r>
                              <a:rPr lang="en-US" b="0" i="1" dirty="0" smtClean="0">
                                <a:latin typeface="Cambria Math" panose="02040503050406030204" pitchFamily="18" charset="0"/>
                              </a:rPr>
                              <m:t>𝑁</m:t>
                            </m:r>
                          </m:e>
                          <m:sub>
                            <m:r>
                              <a:rPr lang="en-US" b="0" i="1" dirty="0" smtClean="0">
                                <a:latin typeface="Cambria Math" panose="02040503050406030204" pitchFamily="18" charset="0"/>
                              </a:rPr>
                              <m:t>𝐿𝑅</m:t>
                            </m:r>
                          </m:sub>
                        </m:sSub>
                        <m:r>
                          <a:rPr lang="en-US" b="0" i="1" dirty="0" smtClean="0">
                            <a:latin typeface="Cambria Math" panose="02040503050406030204" pitchFamily="18" charset="0"/>
                          </a:rPr>
                          <m:t>×1</m:t>
                        </m:r>
                      </m:sub>
                    </m:sSub>
                  </m:oMath>
                </a14:m>
                <a:r>
                  <a:rPr lang="en-US"/>
                  <a:t>, consists of a sum of sinusoids with additive noise. It is composed of inherently periodic constituents. Thus, it can be meaningfully extended in the time-domain while preserving phase and spectral information.</a:t>
                </a:r>
              </a:p>
              <a:p>
                <a:r>
                  <a:rPr lang="en-US"/>
                  <a:t>LR = Low Resolution</a:t>
                </a:r>
              </a:p>
              <a:p>
                <a:r>
                  <a:rPr lang="en-US"/>
                  <a:t>HR = High Resolution</a:t>
                </a:r>
              </a:p>
              <a:p>
                <a:endParaRPr lang="en-US"/>
              </a:p>
            </p:txBody>
          </p:sp>
        </mc:Choice>
        <mc:Fallback>
          <p:sp>
            <p:nvSpPr>
              <p:cNvPr id="3" name="Content Placeholder 2">
                <a:extLst>
                  <a:ext uri="{FF2B5EF4-FFF2-40B4-BE49-F238E27FC236}">
                    <a16:creationId xmlns:a16="http://schemas.microsoft.com/office/drawing/2014/main" id="{279B527D-683E-458B-A14F-2242E9765925}"/>
                  </a:ext>
                </a:extLst>
              </p:cNvPr>
              <p:cNvSpPr>
                <a:spLocks noGrp="1" noRot="1" noChangeAspect="1" noMove="1" noResize="1" noEditPoints="1" noAdjustHandles="1" noChangeArrowheads="1" noChangeShapeType="1" noTextEdit="1"/>
              </p:cNvSpPr>
              <p:nvPr>
                <p:ph idx="1"/>
              </p:nvPr>
            </p:nvSpPr>
            <p:spPr>
              <a:xfrm>
                <a:off x="838199" y="1442857"/>
                <a:ext cx="6027805" cy="4734106"/>
              </a:xfrm>
              <a:blipFill>
                <a:blip r:embed="rId2"/>
                <a:stretch>
                  <a:fillRect l="-1517" t="-2448" r="-1112"/>
                </a:stretch>
              </a:blipFill>
            </p:spPr>
            <p:txBody>
              <a:bodyPr/>
              <a:lstStyle/>
              <a:p>
                <a:r>
                  <a:rPr lang="en-US">
                    <a:noFill/>
                  </a:rPr>
                  <a:t> </a:t>
                </a:r>
              </a:p>
            </p:txBody>
          </p:sp>
        </mc:Fallback>
      </mc:AlternateContent>
      <p:sp>
        <p:nvSpPr>
          <p:cNvPr id="4" name="Rectangle: Rounded Corners 3">
            <a:extLst>
              <a:ext uri="{FF2B5EF4-FFF2-40B4-BE49-F238E27FC236}">
                <a16:creationId xmlns:a16="http://schemas.microsoft.com/office/drawing/2014/main" id="{74E78CD0-6196-4E68-BBDE-95ECD8CE0B36}"/>
              </a:ext>
            </a:extLst>
          </p:cNvPr>
          <p:cNvSpPr/>
          <p:nvPr/>
        </p:nvSpPr>
        <p:spPr>
          <a:xfrm>
            <a:off x="6946232" y="2033337"/>
            <a:ext cx="3757863" cy="52137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Convolution in Frequency Domain</a:t>
            </a:r>
          </a:p>
        </p:txBody>
      </p:sp>
      <p:sp>
        <p:nvSpPr>
          <p:cNvPr id="5" name="Rectangle: Rounded Corners 4">
            <a:extLst>
              <a:ext uri="{FF2B5EF4-FFF2-40B4-BE49-F238E27FC236}">
                <a16:creationId xmlns:a16="http://schemas.microsoft.com/office/drawing/2014/main" id="{C2054CB2-B9C0-4215-90DA-D99A1F2723B8}"/>
              </a:ext>
            </a:extLst>
          </p:cNvPr>
          <p:cNvSpPr/>
          <p:nvPr/>
        </p:nvSpPr>
        <p:spPr>
          <a:xfrm>
            <a:off x="7026442" y="5069302"/>
            <a:ext cx="3757863" cy="52137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Convolution in Time Domain</a:t>
            </a:r>
          </a:p>
        </p:txBody>
      </p:sp>
      <p:sp>
        <p:nvSpPr>
          <p:cNvPr id="6" name="Rectangle: Rounded Corners 5">
            <a:extLst>
              <a:ext uri="{FF2B5EF4-FFF2-40B4-BE49-F238E27FC236}">
                <a16:creationId xmlns:a16="http://schemas.microsoft.com/office/drawing/2014/main" id="{62991B63-3BB2-4A61-8677-720CD80B5258}"/>
              </a:ext>
            </a:extLst>
          </p:cNvPr>
          <p:cNvSpPr/>
          <p:nvPr/>
        </p:nvSpPr>
        <p:spPr>
          <a:xfrm>
            <a:off x="7026442" y="4062661"/>
            <a:ext cx="3757863" cy="52137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Convolution in Frequency Domain</a:t>
            </a:r>
          </a:p>
        </p:txBody>
      </p:sp>
      <p:sp>
        <p:nvSpPr>
          <p:cNvPr id="7" name="Rectangle: Rounded Corners 6">
            <a:extLst>
              <a:ext uri="{FF2B5EF4-FFF2-40B4-BE49-F238E27FC236}">
                <a16:creationId xmlns:a16="http://schemas.microsoft.com/office/drawing/2014/main" id="{3EAFA120-381D-459A-9B2B-9555DC516129}"/>
              </a:ext>
            </a:extLst>
          </p:cNvPr>
          <p:cNvSpPr/>
          <p:nvPr/>
        </p:nvSpPr>
        <p:spPr>
          <a:xfrm>
            <a:off x="6946231" y="3047999"/>
            <a:ext cx="3757863" cy="52137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Convolution in Time Domain</a:t>
            </a:r>
          </a:p>
        </p:txBody>
      </p:sp>
      <mc:AlternateContent xmlns:mc="http://schemas.openxmlformats.org/markup-compatibility/2006">
        <mc:Choice xmlns:a14="http://schemas.microsoft.com/office/drawing/2010/main" Requires="a14">
          <p:sp>
            <p:nvSpPr>
              <p:cNvPr id="8" name="Rectangle: Rounded Corners 7">
                <a:extLst>
                  <a:ext uri="{FF2B5EF4-FFF2-40B4-BE49-F238E27FC236}">
                    <a16:creationId xmlns:a16="http://schemas.microsoft.com/office/drawing/2014/main" id="{192745C8-1191-428C-AFD8-90559EC73388}"/>
                  </a:ext>
                </a:extLst>
              </p:cNvPr>
              <p:cNvSpPr/>
              <p:nvPr/>
            </p:nvSpPr>
            <p:spPr>
              <a:xfrm>
                <a:off x="8442156" y="3638549"/>
                <a:ext cx="766012" cy="35894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ℱ</m:t>
                      </m:r>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m:t>
                          </m:r>
                        </m:e>
                      </m:d>
                    </m:oMath>
                  </m:oMathPara>
                </a14:m>
                <a:endParaRPr lang="en-US"/>
              </a:p>
            </p:txBody>
          </p:sp>
        </mc:Choice>
        <mc:Fallback>
          <p:sp>
            <p:nvSpPr>
              <p:cNvPr id="8" name="Rectangle: Rounded Corners 7">
                <a:extLst>
                  <a:ext uri="{FF2B5EF4-FFF2-40B4-BE49-F238E27FC236}">
                    <a16:creationId xmlns:a16="http://schemas.microsoft.com/office/drawing/2014/main" id="{192745C8-1191-428C-AFD8-90559EC73388}"/>
                  </a:ext>
                </a:extLst>
              </p:cNvPr>
              <p:cNvSpPr>
                <a:spLocks noRot="1" noChangeAspect="1" noMove="1" noResize="1" noEditPoints="1" noAdjustHandles="1" noChangeArrowheads="1" noChangeShapeType="1" noTextEdit="1"/>
              </p:cNvSpPr>
              <p:nvPr/>
            </p:nvSpPr>
            <p:spPr>
              <a:xfrm>
                <a:off x="8442156" y="3638549"/>
                <a:ext cx="766012" cy="358943"/>
              </a:xfrm>
              <a:prstGeom prst="round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9" name="Rectangle: Rounded Corners 8">
                <a:extLst>
                  <a:ext uri="{FF2B5EF4-FFF2-40B4-BE49-F238E27FC236}">
                    <a16:creationId xmlns:a16="http://schemas.microsoft.com/office/drawing/2014/main" id="{699B2D51-8CDA-4DA4-8410-E8AE81DE2BD8}"/>
                  </a:ext>
                </a:extLst>
              </p:cNvPr>
              <p:cNvSpPr/>
              <p:nvPr/>
            </p:nvSpPr>
            <p:spPr>
              <a:xfrm>
                <a:off x="8442156" y="2619876"/>
                <a:ext cx="766012" cy="35894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ea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ℱ</m:t>
                          </m:r>
                        </m:e>
                        <m:sup>
                          <m:r>
                            <a:rPr lang="en-US" b="0" i="1" smtClean="0">
                              <a:latin typeface="Cambria Math" panose="02040503050406030204" pitchFamily="18" charset="0"/>
                              <a:ea typeface="Cambria Math" panose="02040503050406030204" pitchFamily="18" charset="0"/>
                            </a:rPr>
                            <m:t>−1</m:t>
                          </m:r>
                        </m:sup>
                      </m:sSup>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m:t>
                          </m:r>
                        </m:e>
                      </m:d>
                    </m:oMath>
                  </m:oMathPara>
                </a14:m>
                <a:endParaRPr lang="en-US"/>
              </a:p>
            </p:txBody>
          </p:sp>
        </mc:Choice>
        <mc:Fallback>
          <p:sp>
            <p:nvSpPr>
              <p:cNvPr id="9" name="Rectangle: Rounded Corners 8">
                <a:extLst>
                  <a:ext uri="{FF2B5EF4-FFF2-40B4-BE49-F238E27FC236}">
                    <a16:creationId xmlns:a16="http://schemas.microsoft.com/office/drawing/2014/main" id="{699B2D51-8CDA-4DA4-8410-E8AE81DE2BD8}"/>
                  </a:ext>
                </a:extLst>
              </p:cNvPr>
              <p:cNvSpPr>
                <a:spLocks noRot="1" noChangeAspect="1" noMove="1" noResize="1" noEditPoints="1" noAdjustHandles="1" noChangeArrowheads="1" noChangeShapeType="1" noTextEdit="1"/>
              </p:cNvSpPr>
              <p:nvPr/>
            </p:nvSpPr>
            <p:spPr>
              <a:xfrm>
                <a:off x="8442156" y="2619876"/>
                <a:ext cx="766012" cy="358943"/>
              </a:xfrm>
              <a:prstGeom prst="roundRect">
                <a:avLst/>
              </a:prstGeom>
              <a:blipFill>
                <a:blip r:embed="rId4"/>
                <a:stretch>
                  <a:fillRect l="-468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0" name="Rectangle: Rounded Corners 9">
                <a:extLst>
                  <a:ext uri="{FF2B5EF4-FFF2-40B4-BE49-F238E27FC236}">
                    <a16:creationId xmlns:a16="http://schemas.microsoft.com/office/drawing/2014/main" id="{EB0B8CC6-A16F-406F-B997-F5C770FD565A}"/>
                  </a:ext>
                </a:extLst>
              </p:cNvPr>
              <p:cNvSpPr/>
              <p:nvPr/>
            </p:nvSpPr>
            <p:spPr>
              <a:xfrm>
                <a:off x="8442156" y="4649200"/>
                <a:ext cx="766012" cy="35894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ea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ℱ</m:t>
                          </m:r>
                        </m:e>
                        <m:sup>
                          <m:r>
                            <a:rPr lang="en-US" b="0" i="1" smtClean="0">
                              <a:latin typeface="Cambria Math" panose="02040503050406030204" pitchFamily="18" charset="0"/>
                              <a:ea typeface="Cambria Math" panose="02040503050406030204" pitchFamily="18" charset="0"/>
                            </a:rPr>
                            <m:t>−1</m:t>
                          </m:r>
                        </m:sup>
                      </m:sSup>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m:t>
                          </m:r>
                        </m:e>
                      </m:d>
                    </m:oMath>
                  </m:oMathPara>
                </a14:m>
                <a:endParaRPr lang="en-US"/>
              </a:p>
            </p:txBody>
          </p:sp>
        </mc:Choice>
        <mc:Fallback>
          <p:sp>
            <p:nvSpPr>
              <p:cNvPr id="10" name="Rectangle: Rounded Corners 9">
                <a:extLst>
                  <a:ext uri="{FF2B5EF4-FFF2-40B4-BE49-F238E27FC236}">
                    <a16:creationId xmlns:a16="http://schemas.microsoft.com/office/drawing/2014/main" id="{EB0B8CC6-A16F-406F-B997-F5C770FD565A}"/>
                  </a:ext>
                </a:extLst>
              </p:cNvPr>
              <p:cNvSpPr>
                <a:spLocks noRot="1" noChangeAspect="1" noMove="1" noResize="1" noEditPoints="1" noAdjustHandles="1" noChangeArrowheads="1" noChangeShapeType="1" noTextEdit="1"/>
              </p:cNvSpPr>
              <p:nvPr/>
            </p:nvSpPr>
            <p:spPr>
              <a:xfrm>
                <a:off x="8442156" y="4649200"/>
                <a:ext cx="766012" cy="358943"/>
              </a:xfrm>
              <a:prstGeom prst="roundRect">
                <a:avLst/>
              </a:prstGeom>
              <a:blipFill>
                <a:blip r:embed="rId5"/>
                <a:stretch>
                  <a:fillRect l="-4688"/>
                </a:stretch>
              </a:blipFill>
            </p:spPr>
            <p:txBody>
              <a:bodyPr/>
              <a:lstStyle/>
              <a:p>
                <a:r>
                  <a:rPr lang="en-US">
                    <a:noFill/>
                  </a:rPr>
                  <a:t> </a:t>
                </a:r>
              </a:p>
            </p:txBody>
          </p:sp>
        </mc:Fallback>
      </mc:AlternateContent>
      <p:cxnSp>
        <p:nvCxnSpPr>
          <p:cNvPr id="12" name="Straight Connector 11">
            <a:extLst>
              <a:ext uri="{FF2B5EF4-FFF2-40B4-BE49-F238E27FC236}">
                <a16:creationId xmlns:a16="http://schemas.microsoft.com/office/drawing/2014/main" id="{1D53A569-7CDC-4987-8DD2-1645B0BED41D}"/>
              </a:ext>
            </a:extLst>
          </p:cNvPr>
          <p:cNvCxnSpPr>
            <a:stCxn id="4" idx="2"/>
            <a:endCxn id="9" idx="0"/>
          </p:cNvCxnSpPr>
          <p:nvPr/>
        </p:nvCxnSpPr>
        <p:spPr>
          <a:xfrm flipH="1">
            <a:off x="8825162" y="2554707"/>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5FDE0E6C-FA91-4457-80B9-76E11235DA6F}"/>
              </a:ext>
            </a:extLst>
          </p:cNvPr>
          <p:cNvCxnSpPr/>
          <p:nvPr/>
        </p:nvCxnSpPr>
        <p:spPr>
          <a:xfrm flipH="1">
            <a:off x="8825160" y="3573380"/>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0AFE738F-3531-4D89-B85B-BE558CBCB5AF}"/>
              </a:ext>
            </a:extLst>
          </p:cNvPr>
          <p:cNvCxnSpPr/>
          <p:nvPr/>
        </p:nvCxnSpPr>
        <p:spPr>
          <a:xfrm flipH="1">
            <a:off x="8825158" y="3997492"/>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9304AB7-F4BF-4FD0-ADDC-6414AAB3F44A}"/>
              </a:ext>
            </a:extLst>
          </p:cNvPr>
          <p:cNvCxnSpPr/>
          <p:nvPr/>
        </p:nvCxnSpPr>
        <p:spPr>
          <a:xfrm flipH="1">
            <a:off x="8825158" y="5004133"/>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6579B70-C9A0-45FE-9404-4EE55CBDB781}"/>
              </a:ext>
            </a:extLst>
          </p:cNvPr>
          <p:cNvCxnSpPr/>
          <p:nvPr/>
        </p:nvCxnSpPr>
        <p:spPr>
          <a:xfrm flipH="1">
            <a:off x="8825156" y="4580021"/>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7680ECD7-5337-4E6B-9595-B64997822616}"/>
              </a:ext>
            </a:extLst>
          </p:cNvPr>
          <p:cNvCxnSpPr/>
          <p:nvPr/>
        </p:nvCxnSpPr>
        <p:spPr>
          <a:xfrm flipH="1">
            <a:off x="8825154" y="2984835"/>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46D9CF7D-5D52-4D1D-95A7-66D73B5E9687}"/>
              </a:ext>
            </a:extLst>
          </p:cNvPr>
          <p:cNvCxnSpPr/>
          <p:nvPr/>
        </p:nvCxnSpPr>
        <p:spPr>
          <a:xfrm flipH="1">
            <a:off x="8825154" y="1965160"/>
            <a:ext cx="2" cy="65169"/>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0DAE9E81-A880-4ED0-BD38-FCC08C5495F3}"/>
              </a:ext>
            </a:extLst>
          </p:cNvPr>
          <p:cNvCxnSpPr/>
          <p:nvPr/>
        </p:nvCxnSpPr>
        <p:spPr>
          <a:xfrm flipH="1">
            <a:off x="8825154" y="5586662"/>
            <a:ext cx="2" cy="65169"/>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6654D9EE-30A6-4F5A-820E-1D106A497A1A}"/>
                  </a:ext>
                </a:extLst>
              </p:cNvPr>
              <p:cNvSpPr txBox="1"/>
              <p:nvPr/>
            </p:nvSpPr>
            <p:spPr>
              <a:xfrm>
                <a:off x="8552675" y="1620475"/>
                <a:ext cx="763542" cy="30078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𝒙</m:t>
                              </m:r>
                            </m:e>
                          </m:acc>
                        </m:e>
                        <m:sub>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×1</m:t>
                          </m:r>
                        </m:sub>
                      </m:sSub>
                    </m:oMath>
                  </m:oMathPara>
                </a14:m>
                <a:endParaRPr lang="en-US" b="1"/>
              </a:p>
            </p:txBody>
          </p:sp>
        </mc:Choice>
        <mc:Fallback>
          <p:sp>
            <p:nvSpPr>
              <p:cNvPr id="24" name="TextBox 23">
                <a:extLst>
                  <a:ext uri="{FF2B5EF4-FFF2-40B4-BE49-F238E27FC236}">
                    <a16:creationId xmlns:a16="http://schemas.microsoft.com/office/drawing/2014/main" id="{6654D9EE-30A6-4F5A-820E-1D106A497A1A}"/>
                  </a:ext>
                </a:extLst>
              </p:cNvPr>
              <p:cNvSpPr txBox="1">
                <a:spLocks noRot="1" noChangeAspect="1" noMove="1" noResize="1" noEditPoints="1" noAdjustHandles="1" noChangeArrowheads="1" noChangeShapeType="1" noTextEdit="1"/>
              </p:cNvSpPr>
              <p:nvPr/>
            </p:nvSpPr>
            <p:spPr>
              <a:xfrm>
                <a:off x="8552675" y="1620475"/>
                <a:ext cx="763542" cy="300788"/>
              </a:xfrm>
              <a:prstGeom prst="rect">
                <a:avLst/>
              </a:prstGeom>
              <a:blipFill>
                <a:blip r:embed="rId6"/>
                <a:stretch>
                  <a:fillRect l="-4800" t="-8163" r="-3200" b="-183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A4936604-AB35-4187-AC39-BA424245760E}"/>
                  </a:ext>
                </a:extLst>
              </p:cNvPr>
              <p:cNvSpPr txBox="1"/>
              <p:nvPr/>
            </p:nvSpPr>
            <p:spPr>
              <a:xfrm>
                <a:off x="8521197" y="5651831"/>
                <a:ext cx="768352" cy="30078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acc>
                            <m:accPr>
                              <m:chr m:val="̂"/>
                              <m:ctrlPr>
                                <a:rPr lang="en-US" b="1" i="1" smtClean="0">
                                  <a:latin typeface="Cambria Math" panose="02040503050406030204" pitchFamily="18" charset="0"/>
                                </a:rPr>
                              </m:ctrlPr>
                            </m:accPr>
                            <m:e>
                              <m:r>
                                <a:rPr lang="en-US" b="1" i="1" smtClean="0">
                                  <a:latin typeface="Cambria Math" panose="02040503050406030204" pitchFamily="18" charset="0"/>
                                </a:rPr>
                                <m:t>𝒚</m:t>
                              </m:r>
                            </m:e>
                          </m:acc>
                        </m:e>
                        <m:sub>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×1</m:t>
                          </m:r>
                        </m:sub>
                      </m:sSub>
                    </m:oMath>
                  </m:oMathPara>
                </a14:m>
                <a:endParaRPr lang="en-US" b="1"/>
              </a:p>
            </p:txBody>
          </p:sp>
        </mc:Choice>
        <mc:Fallback>
          <p:sp>
            <p:nvSpPr>
              <p:cNvPr id="25" name="TextBox 24">
                <a:extLst>
                  <a:ext uri="{FF2B5EF4-FFF2-40B4-BE49-F238E27FC236}">
                    <a16:creationId xmlns:a16="http://schemas.microsoft.com/office/drawing/2014/main" id="{A4936604-AB35-4187-AC39-BA424245760E}"/>
                  </a:ext>
                </a:extLst>
              </p:cNvPr>
              <p:cNvSpPr txBox="1">
                <a:spLocks noRot="1" noChangeAspect="1" noMove="1" noResize="1" noEditPoints="1" noAdjustHandles="1" noChangeArrowheads="1" noChangeShapeType="1" noTextEdit="1"/>
              </p:cNvSpPr>
              <p:nvPr/>
            </p:nvSpPr>
            <p:spPr>
              <a:xfrm>
                <a:off x="8521197" y="5651831"/>
                <a:ext cx="768352" cy="300788"/>
              </a:xfrm>
              <a:prstGeom prst="rect">
                <a:avLst/>
              </a:prstGeom>
              <a:blipFill>
                <a:blip r:embed="rId7"/>
                <a:stretch>
                  <a:fillRect l="-7937" t="-20408" r="-3175" b="-18367"/>
                </a:stretch>
              </a:blipFill>
            </p:spPr>
            <p:txBody>
              <a:bodyPr/>
              <a:lstStyle/>
              <a:p>
                <a:r>
                  <a:rPr lang="en-US">
                    <a:noFill/>
                  </a:rPr>
                  <a:t> </a:t>
                </a:r>
              </a:p>
            </p:txBody>
          </p:sp>
        </mc:Fallback>
      </mc:AlternateContent>
    </p:spTree>
    <p:extLst>
      <p:ext uri="{BB962C8B-B14F-4D97-AF65-F5344CB8AC3E}">
        <p14:creationId xmlns:p14="http://schemas.microsoft.com/office/powerpoint/2010/main" val="4134022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a:extLst>
                  <a:ext uri="{FF2B5EF4-FFF2-40B4-BE49-F238E27FC236}">
                    <a16:creationId xmlns:a16="http://schemas.microsoft.com/office/drawing/2014/main" id="{DDB8540A-9E6C-4D4E-A982-DBE373B43AAE}"/>
                  </a:ext>
                </a:extLst>
              </p:cNvPr>
              <p:cNvSpPr>
                <a:spLocks noGrp="1"/>
              </p:cNvSpPr>
              <p:nvPr>
                <p:ph sz="half" idx="1"/>
              </p:nvPr>
            </p:nvSpPr>
            <p:spPr>
              <a:xfrm>
                <a:off x="838200" y="1460259"/>
                <a:ext cx="5662864" cy="4788142"/>
              </a:xfrm>
            </p:spPr>
            <p:txBody>
              <a:bodyPr>
                <a:normAutofit fontScale="85000" lnSpcReduction="10000"/>
              </a:bodyPr>
              <a:lstStyle/>
              <a:p>
                <a:pPr>
                  <a:spcBef>
                    <a:spcPts val="0"/>
                  </a:spcBef>
                  <a:spcAft>
                    <a:spcPts val="600"/>
                  </a:spcAft>
                </a:pPr>
                <a:r>
                  <a:rPr lang="en-US"/>
                  <a:t>Ground truth time-domain data,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0" i="1" smtClean="0">
                            <a:latin typeface="Cambria Math" panose="02040503050406030204" pitchFamily="18" charset="0"/>
                          </a:rPr>
                          <m:t>𝑖</m:t>
                        </m:r>
                      </m:sub>
                    </m:sSub>
                    <m:d>
                      <m:dPr>
                        <m:begChr m:val="["/>
                        <m:endChr m:val="]"/>
                        <m:ctrlPr>
                          <a:rPr lang="en-US" b="1" i="1" smtClean="0">
                            <a:latin typeface="Cambria Math" panose="02040503050406030204" pitchFamily="18" charset="0"/>
                          </a:rPr>
                        </m:ctrlPr>
                      </m:dPr>
                      <m:e>
                        <m:r>
                          <a:rPr lang="en-US" b="0" i="1" smtClean="0">
                            <a:latin typeface="Cambria Math" panose="02040503050406030204" pitchFamily="18" charset="0"/>
                          </a:rPr>
                          <m:t>𝑛</m:t>
                        </m:r>
                      </m:e>
                    </m:d>
                  </m:oMath>
                </a14:m>
                <a:r>
                  <a:rPr lang="en-US"/>
                  <a:t>, are first generated, which span </a:t>
                </a:r>
                <a14:m>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d>
                      <m:dPr>
                        <m:begChr m:val="["/>
                        <m:ctrlPr>
                          <a:rPr lang="en-US" b="0" i="1" smtClean="0">
                            <a:latin typeface="Cambria Math" panose="02040503050406030204" pitchFamily="18" charset="0"/>
                          </a:rPr>
                        </m:ctrlPr>
                      </m:dPr>
                      <m:e>
                        <m:r>
                          <a:rPr lang="en-US" b="0" i="1" smtClean="0">
                            <a:latin typeface="Cambria Math" panose="02040503050406030204" pitchFamily="18" charset="0"/>
                          </a:rPr>
                          <m:t>0, 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e>
                    </m:d>
                  </m:oMath>
                </a14:m>
                <a:r>
                  <a:rPr lang="en-US"/>
                  <a:t>.</a:t>
                </a:r>
              </a:p>
              <a:p>
                <a:pPr>
                  <a:spcBef>
                    <a:spcPts val="0"/>
                  </a:spcBef>
                  <a:spcAft>
                    <a:spcPts val="600"/>
                  </a:spcAft>
                </a:pPr>
                <a:r>
                  <a:rPr lang="en-US"/>
                  <a:t>Time-limited signals, </a:t>
                </a:r>
                <a14:m>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𝑖</m:t>
                        </m:r>
                      </m:sub>
                    </m:sSub>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m:t>
                        </m:r>
                      </m:e>
                    </m:d>
                  </m:oMath>
                </a14:m>
                <a:r>
                  <a:rPr lang="en-US"/>
                  <a:t>, are generated by truncating the ground truth data on the domain </a:t>
                </a:r>
                <a14:m>
                  <m:oMath xmlns:m="http://schemas.openxmlformats.org/officeDocument/2006/math">
                    <m:r>
                      <a:rPr lang="en-US" b="0" i="1" smtClean="0">
                        <a:latin typeface="Cambria Math" panose="02040503050406030204" pitchFamily="18" charset="0"/>
                      </a:rPr>
                      <m:t>𝑛</m:t>
                    </m:r>
                    <m:r>
                      <a:rPr lang="en-US" b="0" i="1" smtClean="0">
                        <a:latin typeface="Cambria Math" panose="02040503050406030204" pitchFamily="18" charset="0"/>
                      </a:rPr>
                      <m:t>∈</m:t>
                    </m:r>
                    <m:d>
                      <m:dPr>
                        <m:begChr m:val="["/>
                        <m:ctrlPr>
                          <a:rPr lang="en-US" b="0" i="1" smtClean="0">
                            <a:latin typeface="Cambria Math" panose="02040503050406030204" pitchFamily="18" charset="0"/>
                          </a:rPr>
                        </m:ctrlPr>
                      </m:dPr>
                      <m:e>
                        <m:r>
                          <a:rPr lang="en-US" b="0" i="1" smtClean="0">
                            <a:latin typeface="Cambria Math" panose="02040503050406030204" pitchFamily="18" charset="0"/>
                          </a:rPr>
                          <m:t>0, 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e>
                    </m:d>
                  </m:oMath>
                </a14:m>
                <a:r>
                  <a:rPr lang="en-US"/>
                  <a:t>.</a:t>
                </a:r>
              </a:p>
              <a:p>
                <a:pPr lvl="1">
                  <a:spcBef>
                    <a:spcPts val="0"/>
                  </a:spcBef>
                  <a:spcAft>
                    <a:spcPts val="600"/>
                  </a:spcAft>
                </a:pPr>
                <a:r>
                  <a:rPr lang="en-US"/>
                  <a:t>Hence, the </a:t>
                </a:r>
                <a14:m>
                  <m:oMath xmlns:m="http://schemas.openxmlformats.org/officeDocument/2006/math">
                    <m:sSubSup>
                      <m:sSubSupPr>
                        <m:ctrlPr>
                          <a:rPr lang="en-US" b="0" i="1" smtClean="0">
                            <a:latin typeface="Cambria Math" panose="02040503050406030204" pitchFamily="18" charset="0"/>
                          </a:rPr>
                        </m:ctrlPr>
                      </m:sSubSupPr>
                      <m:e>
                        <m:r>
                          <a:rPr lang="en-US" b="1" i="1" smtClean="0">
                            <a:latin typeface="Cambria Math" panose="02040503050406030204" pitchFamily="18" charset="0"/>
                          </a:rPr>
                          <m:t>𝒙</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r>
                      <a:rPr lang="en-US" b="0" i="1" smtClean="0">
                        <a:latin typeface="Cambria Math" panose="02040503050406030204" pitchFamily="18" charset="0"/>
                      </a:rPr>
                      <m:t>𝑠</m:t>
                    </m:r>
                  </m:oMath>
                </a14:m>
                <a:r>
                  <a:rPr lang="en-US"/>
                  <a:t> are shortened identical sequences to </a:t>
                </a:r>
                <a14:m>
                  <m:oMath xmlns:m="http://schemas.openxmlformats.org/officeDocument/2006/math">
                    <m:sSubSup>
                      <m:sSubSupPr>
                        <m:ctrlPr>
                          <a:rPr lang="en-US" b="0" i="1" smtClean="0">
                            <a:latin typeface="Cambria Math" panose="02040503050406030204" pitchFamily="18" charset="0"/>
                          </a:rPr>
                        </m:ctrlPr>
                      </m:sSubSupPr>
                      <m:e>
                        <m:r>
                          <a:rPr lang="en-US" b="1" i="1" smtClean="0">
                            <a:latin typeface="Cambria Math" panose="02040503050406030204" pitchFamily="18" charset="0"/>
                          </a:rPr>
                          <m:t>𝒚</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r>
                      <a:rPr lang="en-US" b="0" i="1" smtClean="0">
                        <a:latin typeface="Cambria Math" panose="02040503050406030204" pitchFamily="18" charset="0"/>
                      </a:rPr>
                      <m:t>𝑠</m:t>
                    </m:r>
                  </m:oMath>
                </a14:m>
                <a:r>
                  <a:rPr lang="en-US"/>
                  <a:t>.</a:t>
                </a:r>
              </a:p>
              <a:p>
                <a:pPr lvl="1">
                  <a:spcBef>
                    <a:spcPts val="0"/>
                  </a:spcBef>
                  <a:spcAft>
                    <a:spcPts val="600"/>
                  </a:spcAft>
                </a:pP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oMath>
                </a14:m>
                <a:r>
                  <a:rPr lang="en-US"/>
                  <a:t> is randomly selected on uniform integer distribution.</a:t>
                </a:r>
              </a:p>
              <a:p>
                <a:pPr>
                  <a:spcBef>
                    <a:spcPts val="0"/>
                  </a:spcBef>
                  <a:spcAft>
                    <a:spcPts val="600"/>
                  </a:spcAft>
                </a:pPr>
                <a:r>
                  <a:rPr lang="en-US"/>
                  <a:t>Input data, </a:t>
                </a:r>
                <a14:m>
                  <m:oMath xmlns:m="http://schemas.openxmlformats.org/officeDocument/2006/math">
                    <m:sSub>
                      <m:sSubPr>
                        <m:ctrlPr>
                          <a:rPr lang="en-US" b="0" i="1" dirty="0"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1" i="1" smtClean="0">
                                <a:latin typeface="Cambria Math" panose="02040503050406030204" pitchFamily="18" charset="0"/>
                              </a:rPr>
                              <m:t>𝒙</m:t>
                            </m:r>
                          </m:e>
                        </m:acc>
                      </m:e>
                      <m:sub>
                        <m:r>
                          <a:rPr lang="en-US" b="0" i="1" dirty="0" smtClean="0">
                            <a:latin typeface="Cambria Math" panose="02040503050406030204" pitchFamily="18" charset="0"/>
                          </a:rPr>
                          <m:t>𝑖</m:t>
                        </m:r>
                      </m:sub>
                    </m:sSub>
                  </m:oMath>
                </a14:m>
                <a:r>
                  <a:rPr lang="en-US"/>
                  <a:t>, are FFT of </a:t>
                </a:r>
                <a14:m>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𝒙</m:t>
                        </m:r>
                      </m:e>
                      <m:sub>
                        <m:r>
                          <a:rPr lang="en-US" b="0" i="1" smtClean="0">
                            <a:latin typeface="Cambria Math" panose="02040503050406030204" pitchFamily="18" charset="0"/>
                          </a:rPr>
                          <m:t>𝑖</m:t>
                        </m:r>
                      </m:sub>
                    </m:sSub>
                  </m:oMath>
                </a14:m>
                <a:r>
                  <a:rPr lang="en-US"/>
                  <a:t> of length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oMath>
                </a14:m>
                <a:r>
                  <a:rPr lang="en-US"/>
                  <a:t>. </a:t>
                </a:r>
              </a:p>
              <a:p>
                <a:pPr>
                  <a:spcBef>
                    <a:spcPts val="0"/>
                  </a:spcBef>
                  <a:spcAft>
                    <a:spcPts val="600"/>
                  </a:spcAft>
                </a:pPr>
                <a:endParaRPr lang="en-US"/>
              </a:p>
              <a:p>
                <a:pPr>
                  <a:spcBef>
                    <a:spcPts val="0"/>
                  </a:spcBef>
                  <a:spcAft>
                    <a:spcPts val="600"/>
                  </a:spcAft>
                </a:pPr>
                <a:r>
                  <a:rPr lang="en-US"/>
                  <a:t>Loss is RMSE computed between output data (time domain), </a:t>
                </a:r>
                <a14:m>
                  <m:oMath xmlns:m="http://schemas.openxmlformats.org/officeDocument/2006/math">
                    <m:sSub>
                      <m:sSubPr>
                        <m:ctrlPr>
                          <a:rPr lang="en-US" b="0" i="1" dirty="0"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1" i="1" smtClean="0">
                                <a:latin typeface="Cambria Math" panose="02040503050406030204" pitchFamily="18" charset="0"/>
                              </a:rPr>
                              <m:t>𝒚</m:t>
                            </m:r>
                          </m:e>
                        </m:acc>
                      </m:e>
                      <m:sub>
                        <m:r>
                          <a:rPr lang="en-US" b="0" i="1" dirty="0" smtClean="0">
                            <a:latin typeface="Cambria Math" panose="02040503050406030204" pitchFamily="18" charset="0"/>
                          </a:rPr>
                          <m:t>𝑖</m:t>
                        </m:r>
                      </m:sub>
                    </m:sSub>
                  </m:oMath>
                </a14:m>
                <a:r>
                  <a:rPr lang="en-US"/>
                  <a:t>, and ground truth data (time domain), </a:t>
                </a:r>
                <a14:m>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𝒚</m:t>
                        </m:r>
                      </m:e>
                      <m:sub>
                        <m:r>
                          <a:rPr lang="en-US" b="0" i="1" smtClean="0">
                            <a:latin typeface="Cambria Math" panose="02040503050406030204" pitchFamily="18" charset="0"/>
                          </a:rPr>
                          <m:t>𝑖</m:t>
                        </m:r>
                      </m:sub>
                    </m:sSub>
                  </m:oMath>
                </a14:m>
                <a:r>
                  <a:rPr lang="en-US"/>
                  <a:t>, for batches of size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𝐵</m:t>
                        </m:r>
                      </m:sub>
                    </m:sSub>
                  </m:oMath>
                </a14:m>
                <a:r>
                  <a:rPr lang="en-US"/>
                  <a:t>.</a:t>
                </a:r>
              </a:p>
            </p:txBody>
          </p:sp>
        </mc:Choice>
        <mc:Fallback>
          <p:sp>
            <p:nvSpPr>
              <p:cNvPr id="2" name="Content Placeholder 1">
                <a:extLst>
                  <a:ext uri="{FF2B5EF4-FFF2-40B4-BE49-F238E27FC236}">
                    <a16:creationId xmlns:a16="http://schemas.microsoft.com/office/drawing/2014/main" id="{DDB8540A-9E6C-4D4E-A982-DBE373B43AAE}"/>
                  </a:ext>
                </a:extLst>
              </p:cNvPr>
              <p:cNvSpPr>
                <a:spLocks noGrp="1" noRot="1" noChangeAspect="1" noMove="1" noResize="1" noEditPoints="1" noAdjustHandles="1" noChangeArrowheads="1" noChangeShapeType="1" noTextEdit="1"/>
              </p:cNvSpPr>
              <p:nvPr>
                <p:ph sz="half" idx="1"/>
              </p:nvPr>
            </p:nvSpPr>
            <p:spPr>
              <a:xfrm>
                <a:off x="838200" y="1460259"/>
                <a:ext cx="5662864" cy="4788142"/>
              </a:xfrm>
              <a:blipFill>
                <a:blip r:embed="rId2"/>
                <a:stretch>
                  <a:fillRect l="-1509" t="-2420" r="-2478" b="-21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80AD96F-A0AA-41A3-AF27-D22AED39F345}"/>
                  </a:ext>
                </a:extLst>
              </p:cNvPr>
              <p:cNvSpPr>
                <a:spLocks noGrp="1"/>
              </p:cNvSpPr>
              <p:nvPr>
                <p:ph sz="half" idx="2"/>
              </p:nvPr>
            </p:nvSpPr>
            <p:spPr/>
            <p:txBody>
              <a:bodyPr>
                <a:normAutofit fontScale="92500" lnSpcReduction="20000"/>
              </a:bodyPr>
              <a:lstStyle/>
              <a:p>
                <a:pPr marL="0" indent="0">
                  <a:buNone/>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0" i="1" smtClean="0">
                              <a:latin typeface="Cambria Math" panose="02040503050406030204" pitchFamily="18" charset="0"/>
                            </a:rPr>
                            <m:t>𝑖</m:t>
                          </m:r>
                        </m:sub>
                      </m:sSub>
                      <m:d>
                        <m:dPr>
                          <m:begChr m:val="["/>
                          <m:endChr m:val="]"/>
                          <m:ctrlPr>
                            <a:rPr lang="en-US" i="1" smtClean="0">
                              <a:latin typeface="Cambria Math" panose="02040503050406030204" pitchFamily="18" charset="0"/>
                            </a:rPr>
                          </m:ctrlPr>
                        </m:dPr>
                        <m:e>
                          <m:r>
                            <a:rPr lang="en-US" b="0" i="1" smtClean="0">
                              <a:latin typeface="Cambria Math" panose="02040503050406030204" pitchFamily="18" charset="0"/>
                            </a:rPr>
                            <m:t>𝑛</m:t>
                          </m:r>
                        </m:e>
                      </m:d>
                      <m:r>
                        <a:rPr lang="en-US" b="1" i="1" smtClean="0">
                          <a:latin typeface="Cambria Math" panose="02040503050406030204" pitchFamily="18" charset="0"/>
                        </a:rPr>
                        <m:t>=</m:t>
                      </m:r>
                      <m:nary>
                        <m:naryPr>
                          <m:chr m:val="∑"/>
                          <m:ctrlPr>
                            <a:rPr lang="en-US" b="1" i="1" smtClean="0">
                              <a:latin typeface="Cambria Math" panose="02040503050406030204" pitchFamily="18" charset="0"/>
                            </a:rPr>
                          </m:ctrlPr>
                        </m:naryPr>
                        <m:sub>
                          <m:r>
                            <m:rPr>
                              <m:brk m:alnAt="23"/>
                            </m:rPr>
                            <a:rPr lang="en-US" b="0" i="1" smtClean="0">
                              <a:latin typeface="Cambria Math" panose="02040503050406030204" pitchFamily="18" charset="0"/>
                              <a:ea typeface="Cambria Math" panose="02040503050406030204" pitchFamily="18" charset="0"/>
                            </a:rPr>
                            <m:t>𝓁</m:t>
                          </m:r>
                          <m:r>
                            <m:rPr>
                              <m:brk m:alnAt="23"/>
                            </m:rPr>
                            <a:rPr lang="en-US" b="1" i="1" smtClean="0">
                              <a:latin typeface="Cambria Math" panose="02040503050406030204" pitchFamily="18" charset="0"/>
                              <a:ea typeface="Cambria Math" panose="02040503050406030204" pitchFamily="18" charset="0"/>
                            </a:rPr>
                            <m:t>=</m:t>
                          </m:r>
                          <m:r>
                            <m:rPr>
                              <m:brk m:alnAt="23"/>
                            </m:rPr>
                            <a:rPr lang="en-US" b="0" i="1" smtClean="0">
                              <a:latin typeface="Cambria Math" panose="02040503050406030204" pitchFamily="18" charset="0"/>
                              <a:ea typeface="Cambria Math" panose="02040503050406030204" pitchFamily="18" charset="0"/>
                            </a:rPr>
                            <m:t>0</m:t>
                          </m:r>
                        </m:sub>
                        <m:sup>
                          <m:r>
                            <a:rPr lang="en-US" b="0" i="1" smtClean="0">
                              <a:latin typeface="Cambria Math" panose="02040503050406030204" pitchFamily="18" charset="0"/>
                            </a:rPr>
                            <m:t>𝐿</m:t>
                          </m:r>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𝛼</m:t>
                              </m:r>
                            </m:e>
                            <m:sub>
                              <m:r>
                                <a:rPr lang="en-US" b="0" i="1" smtClean="0">
                                  <a:latin typeface="Cambria Math" panose="02040503050406030204" pitchFamily="18" charset="0"/>
                                </a:rPr>
                                <m:t>ℓ</m:t>
                              </m:r>
                            </m:sub>
                          </m:sSub>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𝑗</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𝜔</m:t>
                                  </m:r>
                                </m:e>
                                <m:sub>
                                  <m:r>
                                    <a:rPr lang="en-US" b="0" i="1" smtClean="0">
                                      <a:latin typeface="Cambria Math" panose="02040503050406030204" pitchFamily="18" charset="0"/>
                                    </a:rPr>
                                    <m:t>ℓ</m:t>
                                  </m:r>
                                </m:sub>
                              </m:sSub>
                              <m:r>
                                <a:rPr lang="en-US" b="0" i="1" smtClean="0">
                                  <a:latin typeface="Cambria Math" panose="02040503050406030204" pitchFamily="18" charset="0"/>
                                </a:rPr>
                                <m:t>𝑛</m:t>
                              </m:r>
                            </m:sup>
                          </m:sSup>
                        </m:e>
                      </m:nary>
                      <m:r>
                        <a:rPr lang="en-US" b="1" i="1" smtClean="0">
                          <a:latin typeface="Cambria Math" panose="02040503050406030204" pitchFamily="18" charset="0"/>
                        </a:rPr>
                        <m:t>+</m:t>
                      </m:r>
                      <m:r>
                        <a:rPr lang="en-US" b="1" i="1" smtClean="0">
                          <a:latin typeface="Cambria Math" panose="02040503050406030204" pitchFamily="18" charset="0"/>
                        </a:rPr>
                        <m:t>𝓃</m:t>
                      </m:r>
                      <m:d>
                        <m:dPr>
                          <m:begChr m:val="["/>
                          <m:endChr m:val="]"/>
                          <m:ctrlPr>
                            <a:rPr lang="en-US" b="1" i="1" smtClean="0">
                              <a:latin typeface="Cambria Math" panose="02040503050406030204" pitchFamily="18" charset="0"/>
                            </a:rPr>
                          </m:ctrlPr>
                        </m:dPr>
                        <m:e>
                          <m:r>
                            <a:rPr lang="en-US" b="0" i="1" smtClean="0">
                              <a:latin typeface="Cambria Math" panose="02040503050406030204" pitchFamily="18" charset="0"/>
                            </a:rPr>
                            <m:t>𝑛</m:t>
                          </m:r>
                        </m:e>
                      </m:d>
                      <m:r>
                        <a:rPr lang="en-US" b="0" i="1" smtClean="0">
                          <a:latin typeface="Cambria Math" panose="02040503050406030204" pitchFamily="18" charset="0"/>
                        </a:rPr>
                        <m:t>,  </m:t>
                      </m:r>
                      <m:r>
                        <a:rPr lang="en-US" b="0" i="1" smtClean="0">
                          <a:latin typeface="Cambria Math" panose="02040503050406030204" pitchFamily="18" charset="0"/>
                        </a:rPr>
                        <m:t>𝑛</m:t>
                      </m:r>
                      <m:r>
                        <a:rPr lang="en-US" b="0" i="1" smtClean="0">
                          <a:latin typeface="Cambria Math" panose="02040503050406030204" pitchFamily="18" charset="0"/>
                        </a:rPr>
                        <m:t>=0, 1, …,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−1</m:t>
                      </m:r>
                    </m:oMath>
                  </m:oMathPara>
                </a14:m>
                <a:endParaRPr lang="en-US" b="1"/>
              </a:p>
              <a:p>
                <a:pPr marL="0" indent="0">
                  <a:buNone/>
                </a:pPr>
                <a:endParaRPr lang="en-US">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𝛼</m:t>
                          </m:r>
                        </m:e>
                        <m:sub>
                          <m:r>
                            <a:rPr lang="en-US" b="0" i="1" smtClean="0">
                              <a:latin typeface="Cambria Math" panose="02040503050406030204" pitchFamily="18" charset="0"/>
                            </a:rPr>
                            <m:t>ℓ</m:t>
                          </m:r>
                        </m:sub>
                      </m:sSub>
                      <m:r>
                        <a:rPr lang="en-US" b="0" i="1" smtClean="0">
                          <a:latin typeface="Cambria Math" panose="02040503050406030204" pitchFamily="18" charset="0"/>
                        </a:rPr>
                        <m:t>~</m:t>
                      </m:r>
                      <m:r>
                        <a:rPr lang="en-US" b="0" i="1" smtClean="0">
                          <a:latin typeface="Cambria Math" panose="02040503050406030204" pitchFamily="18" charset="0"/>
                        </a:rPr>
                        <m:t>𝒩</m:t>
                      </m:r>
                      <m:d>
                        <m:dPr>
                          <m:ctrlPr>
                            <a:rPr lang="en-US" b="0" i="1" smtClean="0">
                              <a:latin typeface="Cambria Math" panose="02040503050406030204" pitchFamily="18" charset="0"/>
                            </a:rPr>
                          </m:ctrlPr>
                        </m:dPr>
                        <m:e>
                          <m:r>
                            <a:rPr lang="en-US" b="0" i="1" smtClean="0">
                              <a:latin typeface="Cambria Math" panose="02040503050406030204" pitchFamily="18" charset="0"/>
                            </a:rPr>
                            <m:t>0, 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𝛼</m:t>
                              </m:r>
                            </m:sub>
                          </m:sSub>
                        </m:e>
                      </m:d>
                    </m:oMath>
                  </m:oMathPara>
                </a14:m>
                <a:endParaRPr lang="en-US" b="0"/>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𝜔</m:t>
                          </m:r>
                        </m:e>
                        <m:sub>
                          <m:r>
                            <a:rPr lang="en-US" b="0" i="1" smtClean="0">
                              <a:latin typeface="Cambria Math" panose="02040503050406030204" pitchFamily="18" charset="0"/>
                            </a:rPr>
                            <m:t>ℓ</m:t>
                          </m:r>
                        </m:sub>
                      </m:sSub>
                      <m:r>
                        <a:rPr lang="en-US" b="0" i="1" smtClean="0">
                          <a:latin typeface="Cambria Math" panose="02040503050406030204" pitchFamily="18" charset="0"/>
                        </a:rPr>
                        <m:t>∈</m:t>
                      </m:r>
                      <m:d>
                        <m:dPr>
                          <m:begChr m:val="["/>
                          <m:ctrlPr>
                            <a:rPr lang="en-US" b="0" i="1" smtClean="0">
                              <a:latin typeface="Cambria Math" panose="02040503050406030204" pitchFamily="18" charset="0"/>
                            </a:rPr>
                          </m:ctrlPr>
                        </m:dPr>
                        <m:e>
                          <m:r>
                            <a:rPr lang="en-US" b="0" i="1" smtClean="0">
                              <a:latin typeface="Cambria Math" panose="02040503050406030204" pitchFamily="18" charset="0"/>
                            </a:rPr>
                            <m:t>−</m:t>
                          </m:r>
                          <m:r>
                            <a:rPr lang="en-US" b="0" i="1" smtClean="0">
                              <a:latin typeface="Cambria Math" panose="02040503050406030204" pitchFamily="18" charset="0"/>
                            </a:rPr>
                            <m:t>𝜋</m:t>
                          </m:r>
                          <m:r>
                            <a:rPr lang="en-US" b="0" i="1" smtClean="0">
                              <a:latin typeface="Cambria Math" panose="02040503050406030204" pitchFamily="18" charset="0"/>
                            </a:rPr>
                            <m:t>, </m:t>
                          </m:r>
                          <m:r>
                            <a:rPr lang="en-US" b="0" i="1" smtClean="0">
                              <a:latin typeface="Cambria Math" panose="02040503050406030204" pitchFamily="18" charset="0"/>
                            </a:rPr>
                            <m:t>𝜋</m:t>
                          </m:r>
                        </m:e>
                      </m:d>
                    </m:oMath>
                  </m:oMathPara>
                </a14:m>
                <a:endParaRPr lang="en-US" b="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𝓃</m:t>
                      </m:r>
                      <m:r>
                        <a:rPr lang="en-US" b="0" i="1" smtClean="0">
                          <a:latin typeface="Cambria Math" panose="02040503050406030204" pitchFamily="18" charset="0"/>
                        </a:rPr>
                        <m:t>~</m:t>
                      </m:r>
                      <m:r>
                        <a:rPr lang="en-US" b="0" i="1" smtClean="0">
                          <a:latin typeface="Cambria Math" panose="02040503050406030204" pitchFamily="18" charset="0"/>
                        </a:rPr>
                        <m:t>𝒩</m:t>
                      </m:r>
                      <m:d>
                        <m:dPr>
                          <m:ctrlPr>
                            <a:rPr lang="en-US" b="0" i="1" smtClean="0">
                              <a:latin typeface="Cambria Math" panose="02040503050406030204" pitchFamily="18" charset="0"/>
                            </a:rPr>
                          </m:ctrlPr>
                        </m:dPr>
                        <m:e>
                          <m:r>
                            <a:rPr lang="en-US" b="0" i="1" smtClean="0">
                              <a:latin typeface="Cambria Math" panose="02040503050406030204" pitchFamily="18" charset="0"/>
                            </a:rPr>
                            <m:t>0, 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𝓃</m:t>
                              </m:r>
                            </m:sub>
                          </m:sSub>
                        </m:e>
                      </m:d>
                    </m:oMath>
                  </m:oMathPara>
                </a14:m>
                <a:endParaRPr lang="en-US"/>
              </a:p>
              <a:p>
                <a:pPr marL="0" indent="0">
                  <a:buNone/>
                </a:pPr>
                <a:endParaRPr lang="en-US"/>
              </a:p>
              <a:p>
                <a:pPr marL="0" indent="0">
                  <a:buNone/>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ℒ</m:t>
                      </m:r>
                      <m:r>
                        <a:rPr lang="en-US" b="0" i="1" smtClean="0">
                          <a:latin typeface="Cambria Math" panose="02040503050406030204" pitchFamily="18" charset="0"/>
                          <a:ea typeface="Cambria Math" panose="02040503050406030204" pitchFamily="18" charset="0"/>
                        </a:rPr>
                        <m:t>=</m:t>
                      </m:r>
                      <m:rad>
                        <m:radPr>
                          <m:degHide m:val="on"/>
                          <m:ctrlPr>
                            <a:rPr lang="en-US" b="0" i="1" smtClean="0">
                              <a:latin typeface="Cambria Math" panose="02040503050406030204" pitchFamily="18" charset="0"/>
                              <a:ea typeface="Cambria Math" panose="02040503050406030204" pitchFamily="18" charset="0"/>
                            </a:rPr>
                          </m:ctrlPr>
                        </m:radPr>
                        <m:deg/>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1</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𝑁</m:t>
                                  </m:r>
                                </m:e>
                                <m:sub>
                                  <m:r>
                                    <a:rPr lang="en-US" b="0" i="1" smtClean="0">
                                      <a:latin typeface="Cambria Math" panose="02040503050406030204" pitchFamily="18" charset="0"/>
                                      <a:ea typeface="Cambria Math" panose="02040503050406030204" pitchFamily="18" charset="0"/>
                                    </a:rPr>
                                    <m:t>𝐵</m:t>
                                  </m:r>
                                </m:sub>
                              </m:sSub>
                            </m:den>
                          </m:f>
                          <m:nary>
                            <m:naryPr>
                              <m:chr m:val="∑"/>
                              <m:ctrlPr>
                                <a:rPr lang="en-US" b="0" i="1" smtClean="0">
                                  <a:latin typeface="Cambria Math" panose="02040503050406030204" pitchFamily="18" charset="0"/>
                                  <a:ea typeface="Cambria Math" panose="02040503050406030204" pitchFamily="18" charset="0"/>
                                </a:rPr>
                              </m:ctrlPr>
                            </m:naryPr>
                            <m:sub>
                              <m:r>
                                <m:rPr>
                                  <m:brk m:alnAt="23"/>
                                </m:rP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=0</m:t>
                              </m:r>
                            </m:sub>
                            <m:sup>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𝑁</m:t>
                                  </m:r>
                                </m:e>
                                <m:sub>
                                  <m:r>
                                    <a:rPr lang="en-US" b="0" i="1" smtClean="0">
                                      <a:latin typeface="Cambria Math" panose="02040503050406030204" pitchFamily="18" charset="0"/>
                                      <a:ea typeface="Cambria Math" panose="02040503050406030204" pitchFamily="18" charset="0"/>
                                    </a:rPr>
                                    <m:t>𝐵</m:t>
                                  </m:r>
                                </m:sub>
                              </m:sSub>
                              <m:r>
                                <a:rPr lang="en-US" b="0" i="1" smtClean="0">
                                  <a:latin typeface="Cambria Math" panose="02040503050406030204" pitchFamily="18" charset="0"/>
                                  <a:ea typeface="Cambria Math" panose="02040503050406030204" pitchFamily="18" charset="0"/>
                                </a:rPr>
                                <m:t>−1</m:t>
                              </m:r>
                            </m:sup>
                            <m:e>
                              <m:sSup>
                                <m:sSupPr>
                                  <m:ctrlPr>
                                    <a:rPr lang="en-US" b="0" i="1" smtClean="0">
                                      <a:latin typeface="Cambria Math" panose="02040503050406030204" pitchFamily="18" charset="0"/>
                                      <a:ea typeface="Cambria Math" panose="02040503050406030204" pitchFamily="18" charset="0"/>
                                    </a:rPr>
                                  </m:ctrlPr>
                                </m:sSupPr>
                                <m:e>
                                  <m:d>
                                    <m:dPr>
                                      <m:begChr m:val="‖"/>
                                      <m:endChr m:val="‖"/>
                                      <m:ctrlPr>
                                        <a:rPr lang="en-US" b="0" i="1" smtClean="0">
                                          <a:latin typeface="Cambria Math" panose="02040503050406030204" pitchFamily="18" charset="0"/>
                                          <a:ea typeface="Cambria Math" panose="02040503050406030204" pitchFamily="18" charset="0"/>
                                        </a:rPr>
                                      </m:ctrlPr>
                                    </m:dPr>
                                    <m:e>
                                      <m:sSub>
                                        <m:sSubPr>
                                          <m:ctrlPr>
                                            <a:rPr lang="en-US" b="0" i="1" dirty="0" smtClean="0">
                                              <a:latin typeface="Cambria Math" panose="02040503050406030204" pitchFamily="18" charset="0"/>
                                              <a:ea typeface="Cambria Math" panose="02040503050406030204" pitchFamily="18" charset="0"/>
                                            </a:rPr>
                                          </m:ctrlPr>
                                        </m:sSubPr>
                                        <m:e>
                                          <m:acc>
                                            <m:accPr>
                                              <m:chr m:val="̂"/>
                                              <m:ctrlPr>
                                                <a:rPr lang="en-US" b="0" i="1" smtClean="0">
                                                  <a:latin typeface="Cambria Math" panose="02040503050406030204" pitchFamily="18" charset="0"/>
                                                  <a:ea typeface="Cambria Math" panose="02040503050406030204" pitchFamily="18" charset="0"/>
                                                </a:rPr>
                                              </m:ctrlPr>
                                            </m:accPr>
                                            <m:e>
                                              <m:r>
                                                <a:rPr lang="en-US" b="1" i="1" smtClean="0">
                                                  <a:latin typeface="Cambria Math" panose="02040503050406030204" pitchFamily="18" charset="0"/>
                                                  <a:ea typeface="Cambria Math" panose="02040503050406030204" pitchFamily="18" charset="0"/>
                                                </a:rPr>
                                                <m:t>𝒚</m:t>
                                              </m:r>
                                            </m:e>
                                          </m:acc>
                                        </m:e>
                                        <m:sub>
                                          <m:r>
                                            <a:rPr lang="en-US" b="0" i="1" dirty="0" smtClean="0">
                                              <a:latin typeface="Cambria Math" panose="02040503050406030204" pitchFamily="18" charset="0"/>
                                            </a:rPr>
                                            <m:t>𝑖</m:t>
                                          </m:r>
                                        </m:sub>
                                      </m:sSub>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𝒚</m:t>
                                          </m:r>
                                        </m:e>
                                        <m:sub>
                                          <m:r>
                                            <a:rPr lang="en-US" b="0" i="1" dirty="0" smtClean="0">
                                              <a:latin typeface="Cambria Math" panose="02040503050406030204" pitchFamily="18" charset="0"/>
                                            </a:rPr>
                                            <m:t>𝑖</m:t>
                                          </m:r>
                                        </m:sub>
                                      </m:sSub>
                                    </m:e>
                                  </m:d>
                                </m:e>
                                <m:sup>
                                  <m:r>
                                    <a:rPr lang="en-US" b="0" i="1" smtClean="0">
                                      <a:latin typeface="Cambria Math" panose="02040503050406030204" pitchFamily="18" charset="0"/>
                                      <a:ea typeface="Cambria Math" panose="02040503050406030204" pitchFamily="18" charset="0"/>
                                    </a:rPr>
                                    <m:t>2</m:t>
                                  </m:r>
                                </m:sup>
                              </m:sSup>
                            </m:e>
                          </m:nary>
                          <m:r>
                            <a:rPr lang="en-US" b="0" i="1" smtClean="0">
                              <a:latin typeface="Cambria Math" panose="02040503050406030204" pitchFamily="18" charset="0"/>
                              <a:ea typeface="Cambria Math" panose="02040503050406030204" pitchFamily="18" charset="0"/>
                            </a:rPr>
                            <m:t> </m:t>
                          </m:r>
                        </m:e>
                      </m:rad>
                    </m:oMath>
                  </m:oMathPara>
                </a14:m>
                <a:endParaRPr lang="en-US"/>
              </a:p>
            </p:txBody>
          </p:sp>
        </mc:Choice>
        <mc:Fallback>
          <p:sp>
            <p:nvSpPr>
              <p:cNvPr id="3" name="Content Placeholder 2">
                <a:extLst>
                  <a:ext uri="{FF2B5EF4-FFF2-40B4-BE49-F238E27FC236}">
                    <a16:creationId xmlns:a16="http://schemas.microsoft.com/office/drawing/2014/main" id="{C80AD96F-A0AA-41A3-AF27-D22AED39F345}"/>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F3E3FE34-C717-4799-A1A9-EA0D61679C69}"/>
              </a:ext>
            </a:extLst>
          </p:cNvPr>
          <p:cNvSpPr>
            <a:spLocks noGrp="1"/>
          </p:cNvSpPr>
          <p:nvPr>
            <p:ph type="title"/>
          </p:nvPr>
        </p:nvSpPr>
        <p:spPr/>
        <p:txBody>
          <a:bodyPr/>
          <a:lstStyle/>
          <a:p>
            <a:r>
              <a:rPr lang="en-US"/>
              <a:t>Training Data and Loss</a:t>
            </a:r>
          </a:p>
        </p:txBody>
      </p:sp>
    </p:spTree>
    <p:extLst>
      <p:ext uri="{BB962C8B-B14F-4D97-AF65-F5344CB8AC3E}">
        <p14:creationId xmlns:p14="http://schemas.microsoft.com/office/powerpoint/2010/main" val="2813927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4E063-6999-4C60-8435-CE33662F1387}"/>
              </a:ext>
            </a:extLst>
          </p:cNvPr>
          <p:cNvSpPr>
            <a:spLocks noGrp="1"/>
          </p:cNvSpPr>
          <p:nvPr>
            <p:ph type="title"/>
          </p:nvPr>
        </p:nvSpPr>
        <p:spPr/>
        <p:txBody>
          <a:bodyPr/>
          <a:lstStyle/>
          <a:p>
            <a:r>
              <a:rPr lang="en-US"/>
              <a:t>Key Points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C988C8C-0EA7-4EC2-8C21-5EA0823CEEF5}"/>
                  </a:ext>
                </a:extLst>
              </p:cNvPr>
              <p:cNvSpPr>
                <a:spLocks noGrp="1"/>
              </p:cNvSpPr>
              <p:nvPr>
                <p:ph idx="1"/>
              </p:nvPr>
            </p:nvSpPr>
            <p:spPr/>
            <p:txBody>
              <a:bodyPr>
                <a:normAutofit lnSpcReduction="10000"/>
              </a:bodyPr>
              <a:lstStyle/>
              <a:p>
                <a:r>
                  <a:rPr lang="en-US"/>
                  <a:t>Perform convolution in both time-domain and frequency-domain.</a:t>
                </a:r>
              </a:p>
              <a:p>
                <a:pPr lvl="1"/>
                <a:r>
                  <a:rPr lang="en-US"/>
                  <a:t>Can we demonstrate that is yields improved performance compared with convolution only in frequency-domain?</a:t>
                </a:r>
              </a:p>
              <a:p>
                <a:r>
                  <a:rPr lang="en-US"/>
                  <a:t>By varying the value of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oMath>
                </a14:m>
                <a:r>
                  <a:rPr lang="en-US"/>
                  <a:t> such that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0.25 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 0.75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e>
                    </m:d>
                  </m:oMath>
                </a14:m>
                <a:r>
                  <a:rPr lang="en-US"/>
                  <a:t>, we provide a robust algorithm that is not fixed to a single “scale” of super-resolution upscaling. We do not just extrapolate the signal by x2, x3, or x4. Instead, we can arbitrarily provide the extended time-domain signal of length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oMath>
                </a14:m>
                <a:r>
                  <a:rPr lang="en-US"/>
                  <a:t>, when given its zero-padded FFT of length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oMath>
                </a14:m>
                <a:r>
                  <a:rPr lang="en-US"/>
                  <a:t>. Hence, we solve many upscaling simultaneously. (This is a nice novelty of interest in the super-resolution community and makes our algorithm quite generalizable)</a:t>
                </a:r>
              </a:p>
              <a:p>
                <a:r>
                  <a:rPr lang="en-US"/>
                  <a:t>Early results show that we can resolve closely-spaced frequencies beyond theoretical limits.</a:t>
                </a:r>
              </a:p>
            </p:txBody>
          </p:sp>
        </mc:Choice>
        <mc:Fallback>
          <p:sp>
            <p:nvSpPr>
              <p:cNvPr id="3" name="Content Placeholder 2">
                <a:extLst>
                  <a:ext uri="{FF2B5EF4-FFF2-40B4-BE49-F238E27FC236}">
                    <a16:creationId xmlns:a16="http://schemas.microsoft.com/office/drawing/2014/main" id="{FC988C8C-0EA7-4EC2-8C21-5EA0823CEEF5}"/>
                  </a:ext>
                </a:extLst>
              </p:cNvPr>
              <p:cNvSpPr>
                <a:spLocks noGrp="1" noRot="1" noChangeAspect="1" noMove="1" noResize="1" noEditPoints="1" noAdjustHandles="1" noChangeArrowheads="1" noChangeShapeType="1" noTextEdit="1"/>
              </p:cNvSpPr>
              <p:nvPr>
                <p:ph idx="1"/>
              </p:nvPr>
            </p:nvSpPr>
            <p:spPr>
              <a:blipFill>
                <a:blip r:embed="rId2"/>
                <a:stretch>
                  <a:fillRect l="-1043" t="-2964" r="-1333" b="-2964"/>
                </a:stretch>
              </a:blipFill>
            </p:spPr>
            <p:txBody>
              <a:bodyPr/>
              <a:lstStyle/>
              <a:p>
                <a:r>
                  <a:rPr lang="en-US">
                    <a:noFill/>
                  </a:rPr>
                  <a:t> </a:t>
                </a:r>
              </a:p>
            </p:txBody>
          </p:sp>
        </mc:Fallback>
      </mc:AlternateContent>
    </p:spTree>
    <p:extLst>
      <p:ext uri="{BB962C8B-B14F-4D97-AF65-F5344CB8AC3E}">
        <p14:creationId xmlns:p14="http://schemas.microsoft.com/office/powerpoint/2010/main" val="996520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12" name="Content Placeholder 1">
                <a:extLst>
                  <a:ext uri="{FF2B5EF4-FFF2-40B4-BE49-F238E27FC236}">
                    <a16:creationId xmlns:a16="http://schemas.microsoft.com/office/drawing/2014/main" id="{0762627E-276C-44F9-B2D8-A0738251338F}"/>
                  </a:ext>
                </a:extLst>
              </p:cNvPr>
              <p:cNvSpPr>
                <a:spLocks noGrp="1"/>
              </p:cNvSpPr>
              <p:nvPr>
                <p:ph sz="half" idx="1"/>
              </p:nvPr>
            </p:nvSpPr>
            <p:spPr>
              <a:xfrm>
                <a:off x="449179" y="1460259"/>
                <a:ext cx="4008595" cy="4716704"/>
              </a:xfrm>
            </p:spPr>
            <p:txBody>
              <a:bodyPr>
                <a:normAutofit fontScale="92500" lnSpcReduction="20000"/>
              </a:bodyPr>
              <a:lstStyle/>
              <a:p>
                <a:r>
                  <a:rPr lang="en-US"/>
                  <a:t>Top row is frequency domain and bottom row is time domain.</a:t>
                </a:r>
              </a:p>
              <a:p>
                <a:r>
                  <a:rPr lang="en-US"/>
                  <a:t>In this case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𝐿𝑅</m:t>
                        </m:r>
                      </m:sub>
                    </m:sSub>
                    <m:r>
                      <a:rPr lang="en-US" b="0" i="1" smtClean="0">
                        <a:latin typeface="Cambria Math" panose="02040503050406030204" pitchFamily="18" charset="0"/>
                      </a:rPr>
                      <m:t>=64,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𝐻𝑅</m:t>
                        </m:r>
                      </m:sub>
                    </m:sSub>
                    <m:r>
                      <a:rPr lang="en-US" b="0" i="1" smtClean="0">
                        <a:latin typeface="Cambria Math" panose="02040503050406030204" pitchFamily="18" charset="0"/>
                      </a:rPr>
                      <m:t>=256</m:t>
                    </m:r>
                  </m:oMath>
                </a14:m>
                <a:r>
                  <a:rPr lang="en-US"/>
                  <a:t>. Thus, the super-resolution scale is x4.</a:t>
                </a:r>
              </a:p>
              <a:p>
                <a:r>
                  <a:rPr lang="en-US"/>
                  <a:t>In both the time-domain and frequency-domain, the output closely resembles the ground truth signal. Further, multiple peaks are lost in the low-resolution signal are restored by the network.</a:t>
                </a:r>
              </a:p>
            </p:txBody>
          </p:sp>
        </mc:Choice>
        <mc:Fallback>
          <p:sp>
            <p:nvSpPr>
              <p:cNvPr id="12" name="Content Placeholder 1">
                <a:extLst>
                  <a:ext uri="{FF2B5EF4-FFF2-40B4-BE49-F238E27FC236}">
                    <a16:creationId xmlns:a16="http://schemas.microsoft.com/office/drawing/2014/main" id="{0762627E-276C-44F9-B2D8-A0738251338F}"/>
                  </a:ext>
                </a:extLst>
              </p:cNvPr>
              <p:cNvSpPr>
                <a:spLocks noGrp="1" noRot="1" noChangeAspect="1" noMove="1" noResize="1" noEditPoints="1" noAdjustHandles="1" noChangeArrowheads="1" noChangeShapeType="1" noTextEdit="1"/>
              </p:cNvSpPr>
              <p:nvPr>
                <p:ph sz="half" idx="1"/>
              </p:nvPr>
            </p:nvSpPr>
            <p:spPr>
              <a:xfrm>
                <a:off x="449179" y="1460259"/>
                <a:ext cx="4008595" cy="4716704"/>
              </a:xfrm>
              <a:blipFill>
                <a:blip r:embed="rId2"/>
                <a:stretch>
                  <a:fillRect l="-2435" t="-3364" r="-4566"/>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44A43FCC-7E36-4DB8-827A-FBBC82F12A18}"/>
              </a:ext>
            </a:extLst>
          </p:cNvPr>
          <p:cNvPicPr>
            <a:picLocks noChangeAspect="1"/>
          </p:cNvPicPr>
          <p:nvPr/>
        </p:nvPicPr>
        <p:blipFill>
          <a:blip r:embed="rId3"/>
          <a:stretch>
            <a:fillRect/>
          </a:stretch>
        </p:blipFill>
        <p:spPr>
          <a:xfrm>
            <a:off x="5431809" y="1619780"/>
            <a:ext cx="6490648" cy="4332506"/>
          </a:xfrm>
          <a:prstGeom prst="rect">
            <a:avLst/>
          </a:prstGeom>
          <a:noFill/>
        </p:spPr>
      </p:pic>
      <p:sp>
        <p:nvSpPr>
          <p:cNvPr id="2" name="Title 1">
            <a:extLst>
              <a:ext uri="{FF2B5EF4-FFF2-40B4-BE49-F238E27FC236}">
                <a16:creationId xmlns:a16="http://schemas.microsoft.com/office/drawing/2014/main" id="{5AA9DADE-C2C9-4DA3-963A-5A353B1628FE}"/>
              </a:ext>
            </a:extLst>
          </p:cNvPr>
          <p:cNvSpPr>
            <a:spLocks noGrp="1"/>
          </p:cNvSpPr>
          <p:nvPr>
            <p:ph type="title"/>
          </p:nvPr>
        </p:nvSpPr>
        <p:spPr>
          <a:xfrm>
            <a:off x="838200" y="365126"/>
            <a:ext cx="10515600" cy="908578"/>
          </a:xfrm>
        </p:spPr>
        <p:txBody>
          <a:bodyPr anchor="ctr">
            <a:normAutofit/>
          </a:bodyPr>
          <a:lstStyle/>
          <a:p>
            <a:r>
              <a:rPr lang="en-US"/>
              <a:t>Results – Time Domain </a:t>
            </a:r>
          </a:p>
        </p:txBody>
      </p:sp>
      <p:sp>
        <p:nvSpPr>
          <p:cNvPr id="14" name="Rectangle 13">
            <a:extLst>
              <a:ext uri="{FF2B5EF4-FFF2-40B4-BE49-F238E27FC236}">
                <a16:creationId xmlns:a16="http://schemas.microsoft.com/office/drawing/2014/main" id="{75FF1EF0-6ECC-41F5-9D90-FD5EB941DA5F}"/>
              </a:ext>
            </a:extLst>
          </p:cNvPr>
          <p:cNvSpPr/>
          <p:nvPr/>
        </p:nvSpPr>
        <p:spPr>
          <a:xfrm>
            <a:off x="5431809" y="1583099"/>
            <a:ext cx="1586612" cy="2130648"/>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9655DE19-1E51-4B8F-883E-6393292396FB}"/>
              </a:ext>
            </a:extLst>
          </p:cNvPr>
          <p:cNvSpPr/>
          <p:nvPr/>
        </p:nvSpPr>
        <p:spPr>
          <a:xfrm>
            <a:off x="7090521" y="3814600"/>
            <a:ext cx="1586612" cy="2130648"/>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FFD9B36F-40A9-4442-A64A-DF75C437FAAD}"/>
              </a:ext>
            </a:extLst>
          </p:cNvPr>
          <p:cNvSpPr txBox="1"/>
          <p:nvPr/>
        </p:nvSpPr>
        <p:spPr>
          <a:xfrm>
            <a:off x="5324751" y="1248441"/>
            <a:ext cx="1800727" cy="369332"/>
          </a:xfrm>
          <a:prstGeom prst="rect">
            <a:avLst/>
          </a:prstGeom>
          <a:noFill/>
        </p:spPr>
        <p:txBody>
          <a:bodyPr wrap="square" rtlCol="0">
            <a:spAutoFit/>
          </a:bodyPr>
          <a:lstStyle/>
          <a:p>
            <a:pPr algn="ctr"/>
            <a:r>
              <a:rPr lang="en-US"/>
              <a:t>Input to network</a:t>
            </a:r>
          </a:p>
        </p:txBody>
      </p:sp>
      <p:sp>
        <p:nvSpPr>
          <p:cNvPr id="17" name="TextBox 16">
            <a:extLst>
              <a:ext uri="{FF2B5EF4-FFF2-40B4-BE49-F238E27FC236}">
                <a16:creationId xmlns:a16="http://schemas.microsoft.com/office/drawing/2014/main" id="{5BDD4A11-E823-4BA3-A59D-CBA1E41CD96B}"/>
              </a:ext>
            </a:extLst>
          </p:cNvPr>
          <p:cNvSpPr txBox="1"/>
          <p:nvPr/>
        </p:nvSpPr>
        <p:spPr>
          <a:xfrm>
            <a:off x="7018421" y="5908567"/>
            <a:ext cx="1800727" cy="646331"/>
          </a:xfrm>
          <a:prstGeom prst="rect">
            <a:avLst/>
          </a:prstGeom>
          <a:noFill/>
        </p:spPr>
        <p:txBody>
          <a:bodyPr wrap="square" rtlCol="0">
            <a:spAutoFit/>
          </a:bodyPr>
          <a:lstStyle/>
          <a:p>
            <a:pPr algn="ctr"/>
            <a:r>
              <a:rPr lang="en-US"/>
              <a:t>Output from network</a:t>
            </a:r>
          </a:p>
        </p:txBody>
      </p:sp>
      <p:sp>
        <p:nvSpPr>
          <p:cNvPr id="9" name="TextBox 8">
            <a:extLst>
              <a:ext uri="{FF2B5EF4-FFF2-40B4-BE49-F238E27FC236}">
                <a16:creationId xmlns:a16="http://schemas.microsoft.com/office/drawing/2014/main" id="{170E7588-62A7-40E6-BDD2-5554BCAF3DBF}"/>
              </a:ext>
            </a:extLst>
          </p:cNvPr>
          <p:cNvSpPr txBox="1"/>
          <p:nvPr/>
        </p:nvSpPr>
        <p:spPr>
          <a:xfrm>
            <a:off x="4534603" y="4556758"/>
            <a:ext cx="1023299" cy="646331"/>
          </a:xfrm>
          <a:prstGeom prst="rect">
            <a:avLst/>
          </a:prstGeom>
          <a:noFill/>
        </p:spPr>
        <p:txBody>
          <a:bodyPr wrap="square" rtlCol="0">
            <a:spAutoFit/>
          </a:bodyPr>
          <a:lstStyle/>
          <a:p>
            <a:pPr algn="ctr"/>
            <a:r>
              <a:rPr lang="en-US"/>
              <a:t>Time Domain</a:t>
            </a:r>
          </a:p>
        </p:txBody>
      </p:sp>
      <p:sp>
        <p:nvSpPr>
          <p:cNvPr id="10" name="TextBox 9">
            <a:extLst>
              <a:ext uri="{FF2B5EF4-FFF2-40B4-BE49-F238E27FC236}">
                <a16:creationId xmlns:a16="http://schemas.microsoft.com/office/drawing/2014/main" id="{F4525A86-56A3-4FE1-958F-D5D5CA562549}"/>
              </a:ext>
            </a:extLst>
          </p:cNvPr>
          <p:cNvSpPr txBox="1"/>
          <p:nvPr/>
        </p:nvSpPr>
        <p:spPr>
          <a:xfrm>
            <a:off x="4308154" y="2342594"/>
            <a:ext cx="1196220" cy="646331"/>
          </a:xfrm>
          <a:prstGeom prst="rect">
            <a:avLst/>
          </a:prstGeom>
          <a:noFill/>
        </p:spPr>
        <p:txBody>
          <a:bodyPr wrap="square" rtlCol="0">
            <a:spAutoFit/>
          </a:bodyPr>
          <a:lstStyle/>
          <a:p>
            <a:pPr algn="ctr"/>
            <a:r>
              <a:rPr lang="en-US"/>
              <a:t>Frequency Domain</a:t>
            </a:r>
          </a:p>
        </p:txBody>
      </p:sp>
    </p:spTree>
    <p:extLst>
      <p:ext uri="{BB962C8B-B14F-4D97-AF65-F5344CB8AC3E}">
        <p14:creationId xmlns:p14="http://schemas.microsoft.com/office/powerpoint/2010/main" val="473874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518AE-8FE1-4E6B-981D-64C2A47FD9A3}"/>
              </a:ext>
            </a:extLst>
          </p:cNvPr>
          <p:cNvSpPr>
            <a:spLocks noGrp="1"/>
          </p:cNvSpPr>
          <p:nvPr>
            <p:ph type="title"/>
          </p:nvPr>
        </p:nvSpPr>
        <p:spPr/>
        <p:txBody>
          <a:bodyPr/>
          <a:lstStyle/>
          <a:p>
            <a:r>
              <a:rPr lang="en-US"/>
              <a:t>Results – Time Domain</a:t>
            </a:r>
          </a:p>
        </p:txBody>
      </p:sp>
      <p:pic>
        <p:nvPicPr>
          <p:cNvPr id="5" name="Content Placeholder 4">
            <a:extLst>
              <a:ext uri="{FF2B5EF4-FFF2-40B4-BE49-F238E27FC236}">
                <a16:creationId xmlns:a16="http://schemas.microsoft.com/office/drawing/2014/main" id="{4CA98AF6-937C-431F-80E1-2A1097B68863}"/>
              </a:ext>
            </a:extLst>
          </p:cNvPr>
          <p:cNvPicPr>
            <a:picLocks noGrp="1" noChangeAspect="1"/>
          </p:cNvPicPr>
          <p:nvPr>
            <p:ph idx="1"/>
          </p:nvPr>
        </p:nvPicPr>
        <p:blipFill rotWithShape="1">
          <a:blip r:embed="rId2"/>
          <a:srcRect r="24990"/>
          <a:stretch/>
        </p:blipFill>
        <p:spPr>
          <a:xfrm>
            <a:off x="605589" y="1439027"/>
            <a:ext cx="5326345" cy="4733925"/>
          </a:xfrm>
          <a:prstGeom prst="rect">
            <a:avLst/>
          </a:prstGeom>
          <a:noFill/>
        </p:spPr>
      </p:pic>
      <p:pic>
        <p:nvPicPr>
          <p:cNvPr id="6" name="Content Placeholder 4">
            <a:extLst>
              <a:ext uri="{FF2B5EF4-FFF2-40B4-BE49-F238E27FC236}">
                <a16:creationId xmlns:a16="http://schemas.microsoft.com/office/drawing/2014/main" id="{13CA7F82-092A-4ED5-BF38-2587B54D9844}"/>
              </a:ext>
            </a:extLst>
          </p:cNvPr>
          <p:cNvPicPr>
            <a:picLocks noChangeAspect="1"/>
          </p:cNvPicPr>
          <p:nvPr/>
        </p:nvPicPr>
        <p:blipFill rotWithShape="1">
          <a:blip r:embed="rId2"/>
          <a:srcRect l="7563" t="-122" r="83481" b="50593"/>
          <a:stretch/>
        </p:blipFill>
        <p:spPr>
          <a:xfrm>
            <a:off x="6669693" y="1700277"/>
            <a:ext cx="946484" cy="3489534"/>
          </a:xfrm>
          <a:prstGeom prst="rect">
            <a:avLst/>
          </a:prstGeom>
          <a:noFill/>
        </p:spPr>
      </p:pic>
      <p:pic>
        <p:nvPicPr>
          <p:cNvPr id="7" name="Content Placeholder 4">
            <a:extLst>
              <a:ext uri="{FF2B5EF4-FFF2-40B4-BE49-F238E27FC236}">
                <a16:creationId xmlns:a16="http://schemas.microsoft.com/office/drawing/2014/main" id="{51CEDF6B-2E82-4BD7-8B27-B058C8791658}"/>
              </a:ext>
            </a:extLst>
          </p:cNvPr>
          <p:cNvPicPr>
            <a:picLocks noChangeAspect="1"/>
          </p:cNvPicPr>
          <p:nvPr/>
        </p:nvPicPr>
        <p:blipFill rotWithShape="1">
          <a:blip r:embed="rId2"/>
          <a:srcRect l="33293" t="-122" r="57751" b="50593"/>
          <a:stretch/>
        </p:blipFill>
        <p:spPr>
          <a:xfrm>
            <a:off x="8157416" y="1700277"/>
            <a:ext cx="946484" cy="3489534"/>
          </a:xfrm>
          <a:prstGeom prst="rect">
            <a:avLst/>
          </a:prstGeom>
          <a:noFill/>
        </p:spPr>
      </p:pic>
      <p:pic>
        <p:nvPicPr>
          <p:cNvPr id="8" name="Content Placeholder 4">
            <a:extLst>
              <a:ext uri="{FF2B5EF4-FFF2-40B4-BE49-F238E27FC236}">
                <a16:creationId xmlns:a16="http://schemas.microsoft.com/office/drawing/2014/main" id="{55DDE73C-E1DB-455E-9589-F15F94355990}"/>
              </a:ext>
            </a:extLst>
          </p:cNvPr>
          <p:cNvPicPr>
            <a:picLocks noChangeAspect="1"/>
          </p:cNvPicPr>
          <p:nvPr/>
        </p:nvPicPr>
        <p:blipFill rotWithShape="1">
          <a:blip r:embed="rId2"/>
          <a:srcRect l="58852" r="32225" b="52457"/>
          <a:stretch/>
        </p:blipFill>
        <p:spPr>
          <a:xfrm>
            <a:off x="9789697" y="1708299"/>
            <a:ext cx="942838" cy="3348790"/>
          </a:xfrm>
          <a:prstGeom prst="rect">
            <a:avLst/>
          </a:prstGeom>
          <a:noFill/>
        </p:spPr>
      </p:pic>
      <p:cxnSp>
        <p:nvCxnSpPr>
          <p:cNvPr id="10" name="Straight Arrow Connector 9">
            <a:extLst>
              <a:ext uri="{FF2B5EF4-FFF2-40B4-BE49-F238E27FC236}">
                <a16:creationId xmlns:a16="http://schemas.microsoft.com/office/drawing/2014/main" id="{0638EB7A-D0B1-49C4-9292-262CE95EB304}"/>
              </a:ext>
            </a:extLst>
          </p:cNvPr>
          <p:cNvCxnSpPr/>
          <p:nvPr/>
        </p:nvCxnSpPr>
        <p:spPr>
          <a:xfrm>
            <a:off x="1231232" y="2117558"/>
            <a:ext cx="5542547" cy="790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0A26F15-E906-4546-8197-034E99EC87B7}"/>
              </a:ext>
            </a:extLst>
          </p:cNvPr>
          <p:cNvCxnSpPr>
            <a:cxnSpLocks/>
          </p:cNvCxnSpPr>
          <p:nvPr/>
        </p:nvCxnSpPr>
        <p:spPr>
          <a:xfrm>
            <a:off x="1716506" y="2410326"/>
            <a:ext cx="5743070" cy="7820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F729273-5D92-456A-9F3D-F039724B3D07}"/>
              </a:ext>
            </a:extLst>
          </p:cNvPr>
          <p:cNvSpPr txBox="1"/>
          <p:nvPr/>
        </p:nvSpPr>
        <p:spPr>
          <a:xfrm>
            <a:off x="6404811" y="5117432"/>
            <a:ext cx="4712368" cy="923330"/>
          </a:xfrm>
          <a:prstGeom prst="rect">
            <a:avLst/>
          </a:prstGeom>
          <a:noFill/>
        </p:spPr>
        <p:txBody>
          <a:bodyPr wrap="square" rtlCol="0">
            <a:spAutoFit/>
          </a:bodyPr>
          <a:lstStyle/>
          <a:p>
            <a:r>
              <a:rPr lang="en-US"/>
              <a:t>Closely spaced frequencies are resolved in the output signal that were lost in the input signal due to the </a:t>
            </a:r>
            <a:r>
              <a:rPr lang="en-US" err="1"/>
              <a:t>sinc</a:t>
            </a:r>
            <a:r>
              <a:rPr lang="en-US"/>
              <a:t>-effect.</a:t>
            </a:r>
          </a:p>
        </p:txBody>
      </p:sp>
      <p:sp>
        <p:nvSpPr>
          <p:cNvPr id="12" name="TextBox 11">
            <a:extLst>
              <a:ext uri="{FF2B5EF4-FFF2-40B4-BE49-F238E27FC236}">
                <a16:creationId xmlns:a16="http://schemas.microsoft.com/office/drawing/2014/main" id="{95F06230-7BA3-4BA2-AE8C-630ECBD4F81E}"/>
              </a:ext>
            </a:extLst>
          </p:cNvPr>
          <p:cNvSpPr txBox="1"/>
          <p:nvPr/>
        </p:nvSpPr>
        <p:spPr>
          <a:xfrm>
            <a:off x="-28288" y="4826256"/>
            <a:ext cx="726516" cy="461665"/>
          </a:xfrm>
          <a:prstGeom prst="rect">
            <a:avLst/>
          </a:prstGeom>
          <a:noFill/>
        </p:spPr>
        <p:txBody>
          <a:bodyPr wrap="square" rtlCol="0">
            <a:spAutoFit/>
          </a:bodyPr>
          <a:lstStyle/>
          <a:p>
            <a:pPr algn="ctr"/>
            <a:r>
              <a:rPr lang="en-US" sz="1200"/>
              <a:t>Time Domain</a:t>
            </a:r>
          </a:p>
        </p:txBody>
      </p:sp>
      <p:sp>
        <p:nvSpPr>
          <p:cNvPr id="14" name="TextBox 13">
            <a:extLst>
              <a:ext uri="{FF2B5EF4-FFF2-40B4-BE49-F238E27FC236}">
                <a16:creationId xmlns:a16="http://schemas.microsoft.com/office/drawing/2014/main" id="{8092077B-E891-410D-87EF-E440A02F4539}"/>
              </a:ext>
            </a:extLst>
          </p:cNvPr>
          <p:cNvSpPr txBox="1"/>
          <p:nvPr/>
        </p:nvSpPr>
        <p:spPr>
          <a:xfrm>
            <a:off x="-235607" y="2281762"/>
            <a:ext cx="1196220" cy="461665"/>
          </a:xfrm>
          <a:prstGeom prst="rect">
            <a:avLst/>
          </a:prstGeom>
          <a:noFill/>
        </p:spPr>
        <p:txBody>
          <a:bodyPr wrap="square" rtlCol="0">
            <a:spAutoFit/>
          </a:bodyPr>
          <a:lstStyle/>
          <a:p>
            <a:pPr algn="ctr"/>
            <a:r>
              <a:rPr lang="en-US" sz="1200"/>
              <a:t>Frequency Domain</a:t>
            </a:r>
          </a:p>
        </p:txBody>
      </p:sp>
      <p:sp>
        <p:nvSpPr>
          <p:cNvPr id="15" name="TextBox 14">
            <a:extLst>
              <a:ext uri="{FF2B5EF4-FFF2-40B4-BE49-F238E27FC236}">
                <a16:creationId xmlns:a16="http://schemas.microsoft.com/office/drawing/2014/main" id="{BFB2D158-D3D4-48DE-857D-21F997C4136E}"/>
              </a:ext>
            </a:extLst>
          </p:cNvPr>
          <p:cNvSpPr txBox="1"/>
          <p:nvPr/>
        </p:nvSpPr>
        <p:spPr>
          <a:xfrm>
            <a:off x="10460466" y="3192379"/>
            <a:ext cx="1196220" cy="461665"/>
          </a:xfrm>
          <a:prstGeom prst="rect">
            <a:avLst/>
          </a:prstGeom>
          <a:noFill/>
        </p:spPr>
        <p:txBody>
          <a:bodyPr wrap="square" rtlCol="0">
            <a:spAutoFit/>
          </a:bodyPr>
          <a:lstStyle/>
          <a:p>
            <a:pPr algn="ctr"/>
            <a:r>
              <a:rPr lang="en-US" sz="1200"/>
              <a:t>Frequency Domain</a:t>
            </a:r>
          </a:p>
        </p:txBody>
      </p:sp>
    </p:spTree>
    <p:extLst>
      <p:ext uri="{BB962C8B-B14F-4D97-AF65-F5344CB8AC3E}">
        <p14:creationId xmlns:p14="http://schemas.microsoft.com/office/powerpoint/2010/main" val="2624687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a:extLst>
              <a:ext uri="{FF2B5EF4-FFF2-40B4-BE49-F238E27FC236}">
                <a16:creationId xmlns:a16="http://schemas.microsoft.com/office/drawing/2014/main" id="{F204912D-CECD-49DB-9DB6-140567957091}"/>
              </a:ext>
            </a:extLst>
          </p:cNvPr>
          <p:cNvSpPr>
            <a:spLocks noGrp="1"/>
          </p:cNvSpPr>
          <p:nvPr>
            <p:ph sz="half" idx="1"/>
          </p:nvPr>
        </p:nvSpPr>
        <p:spPr>
          <a:xfrm>
            <a:off x="838200" y="1460259"/>
            <a:ext cx="5181600" cy="4716704"/>
          </a:xfrm>
        </p:spPr>
        <p:txBody>
          <a:bodyPr/>
          <a:lstStyle/>
          <a:p>
            <a:r>
              <a:rPr lang="en-US"/>
              <a:t>1-D scanning 2-D image reconstruction SAR imaging scenario.</a:t>
            </a:r>
          </a:p>
          <a:p>
            <a:r>
              <a:rPr lang="en-US"/>
              <a:t>Single ideal point target</a:t>
            </a:r>
          </a:p>
          <a:p>
            <a:r>
              <a:rPr lang="en-US"/>
              <a:t>Recovered image:</a:t>
            </a:r>
          </a:p>
        </p:txBody>
      </p:sp>
      <p:pic>
        <p:nvPicPr>
          <p:cNvPr id="4" name="Content Placeholder 13">
            <a:extLst>
              <a:ext uri="{FF2B5EF4-FFF2-40B4-BE49-F238E27FC236}">
                <a16:creationId xmlns:a16="http://schemas.microsoft.com/office/drawing/2014/main" id="{688D439D-8EA6-487B-BB8C-782C61219A74}"/>
              </a:ext>
            </a:extLst>
          </p:cNvPr>
          <p:cNvPicPr>
            <a:picLocks noChangeAspect="1"/>
          </p:cNvPicPr>
          <p:nvPr/>
        </p:nvPicPr>
        <p:blipFill>
          <a:blip r:embed="rId2"/>
          <a:stretch>
            <a:fillRect/>
          </a:stretch>
        </p:blipFill>
        <p:spPr>
          <a:xfrm>
            <a:off x="6180481" y="1449388"/>
            <a:ext cx="5165037" cy="4727575"/>
          </a:xfrm>
          <a:prstGeom prst="rect">
            <a:avLst/>
          </a:prstGeom>
          <a:noFill/>
        </p:spPr>
      </p:pic>
      <p:sp>
        <p:nvSpPr>
          <p:cNvPr id="2" name="Title 1">
            <a:extLst>
              <a:ext uri="{FF2B5EF4-FFF2-40B4-BE49-F238E27FC236}">
                <a16:creationId xmlns:a16="http://schemas.microsoft.com/office/drawing/2014/main" id="{8F769247-ADAE-40EC-8141-6F11E872757D}"/>
              </a:ext>
            </a:extLst>
          </p:cNvPr>
          <p:cNvSpPr>
            <a:spLocks noGrp="1"/>
          </p:cNvSpPr>
          <p:nvPr>
            <p:ph type="title"/>
          </p:nvPr>
        </p:nvSpPr>
        <p:spPr>
          <a:xfrm>
            <a:off x="838200" y="365126"/>
            <a:ext cx="10515600" cy="908578"/>
          </a:xfrm>
        </p:spPr>
        <p:txBody>
          <a:bodyPr anchor="ctr">
            <a:normAutofit/>
          </a:bodyPr>
          <a:lstStyle/>
          <a:p>
            <a:r>
              <a:rPr lang="en-US"/>
              <a:t>Results – SAR Imaging</a:t>
            </a:r>
          </a:p>
        </p:txBody>
      </p:sp>
      <p:pic>
        <p:nvPicPr>
          <p:cNvPr id="6" name="Picture 5">
            <a:extLst>
              <a:ext uri="{FF2B5EF4-FFF2-40B4-BE49-F238E27FC236}">
                <a16:creationId xmlns:a16="http://schemas.microsoft.com/office/drawing/2014/main" id="{77C58603-A4B1-47BB-B220-CF71D4E4669A}"/>
              </a:ext>
            </a:extLst>
          </p:cNvPr>
          <p:cNvPicPr>
            <a:picLocks noChangeAspect="1"/>
          </p:cNvPicPr>
          <p:nvPr/>
        </p:nvPicPr>
        <p:blipFill>
          <a:blip r:embed="rId3"/>
          <a:stretch>
            <a:fillRect/>
          </a:stretch>
        </p:blipFill>
        <p:spPr>
          <a:xfrm>
            <a:off x="1608665" y="3737811"/>
            <a:ext cx="2762960" cy="2625707"/>
          </a:xfrm>
          <a:prstGeom prst="rect">
            <a:avLst/>
          </a:prstGeom>
        </p:spPr>
      </p:pic>
    </p:spTree>
    <p:extLst>
      <p:ext uri="{BB962C8B-B14F-4D97-AF65-F5344CB8AC3E}">
        <p14:creationId xmlns:p14="http://schemas.microsoft.com/office/powerpoint/2010/main" val="2582542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C8AB6-30EA-47F4-8399-8F0001A783BE}"/>
              </a:ext>
            </a:extLst>
          </p:cNvPr>
          <p:cNvSpPr>
            <a:spLocks noGrp="1"/>
          </p:cNvSpPr>
          <p:nvPr>
            <p:ph type="title"/>
          </p:nvPr>
        </p:nvSpPr>
        <p:spPr/>
        <p:txBody>
          <a:bodyPr/>
          <a:lstStyle/>
          <a:p>
            <a:r>
              <a:rPr lang="en-US"/>
              <a:t>Results – SAR Imaging – Important Note</a:t>
            </a:r>
          </a:p>
        </p:txBody>
      </p:sp>
      <p:sp>
        <p:nvSpPr>
          <p:cNvPr id="3" name="Content Placeholder 2">
            <a:extLst>
              <a:ext uri="{FF2B5EF4-FFF2-40B4-BE49-F238E27FC236}">
                <a16:creationId xmlns:a16="http://schemas.microsoft.com/office/drawing/2014/main" id="{F155A1C2-52B7-4E80-9E44-2DDEBD7325AF}"/>
              </a:ext>
            </a:extLst>
          </p:cNvPr>
          <p:cNvSpPr>
            <a:spLocks noGrp="1"/>
          </p:cNvSpPr>
          <p:nvPr>
            <p:ph idx="1"/>
          </p:nvPr>
        </p:nvSpPr>
        <p:spPr/>
        <p:txBody>
          <a:bodyPr>
            <a:normAutofit lnSpcReduction="10000"/>
          </a:bodyPr>
          <a:lstStyle/>
          <a:p>
            <a:r>
              <a:rPr lang="en-US"/>
              <a:t>Contrary to the FTRC project, we are not feeding the radar image into the deep learning network. Rather, we feed each radar beat signal into the network for “bandwidth extrapolation.” The time domain are our k-domain samples for FMCW radar. We are feeding these k-domain samples into the network and the output is a “time-extended” version of the input signal. Hence, we are artificially increasing the bandwidth. </a:t>
            </a:r>
          </a:p>
          <a:p>
            <a:r>
              <a:rPr lang="en-US"/>
              <a:t>Thus, our network is extremely generalizable. For any problem involving an FFT of a signal consisting of a sum of sinusoids where spectral resolution is important while preserving phase information, our proposed algorithm gives a better spectral resolution and effectively “extrapolates” the time-domain signal. This can be used for communications, BLE ranging, radar, etc. It is not limited to a specific problem, but acts as effectively a “better FFT.”</a:t>
            </a:r>
          </a:p>
        </p:txBody>
      </p:sp>
    </p:spTree>
    <p:extLst>
      <p:ext uri="{BB962C8B-B14F-4D97-AF65-F5344CB8AC3E}">
        <p14:creationId xmlns:p14="http://schemas.microsoft.com/office/powerpoint/2010/main" val="4291963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66CEF3-F492-4D3A-94E0-19DC0CCC39A6}"/>
              </a:ext>
            </a:extLst>
          </p:cNvPr>
          <p:cNvSpPr>
            <a:spLocks noGrp="1"/>
          </p:cNvSpPr>
          <p:nvPr>
            <p:ph sz="half" idx="1"/>
          </p:nvPr>
        </p:nvSpPr>
        <p:spPr>
          <a:xfrm>
            <a:off x="838200" y="1460259"/>
            <a:ext cx="5181600" cy="4716704"/>
          </a:xfrm>
        </p:spPr>
        <p:txBody>
          <a:bodyPr>
            <a:normAutofit lnSpcReduction="10000"/>
          </a:bodyPr>
          <a:lstStyle/>
          <a:p>
            <a:r>
              <a:rPr lang="en-US"/>
              <a:t>Recent advances in deep learning have produced resolution upscaling, or “super-resolution,” for images with impressive results [1].</a:t>
            </a:r>
          </a:p>
          <a:p>
            <a:pPr lvl="1"/>
            <a:r>
              <a:rPr lang="en-US" sz="2800"/>
              <a:t>Here, the lines in the bird’s feather are resolved cleanly from a low-resolution image.</a:t>
            </a:r>
          </a:p>
          <a:p>
            <a:pPr lvl="1"/>
            <a:r>
              <a:rPr lang="en-US" sz="2800"/>
              <a:t>“HR” – ground truth (high resolution</a:t>
            </a:r>
          </a:p>
          <a:p>
            <a:pPr lvl="1"/>
            <a:r>
              <a:rPr lang="en-US" sz="2800"/>
              <a:t>“EDSR+” – proposed deep learning network solution</a:t>
            </a:r>
          </a:p>
        </p:txBody>
      </p:sp>
      <p:pic>
        <p:nvPicPr>
          <p:cNvPr id="4" name="Picture 3">
            <a:extLst>
              <a:ext uri="{FF2B5EF4-FFF2-40B4-BE49-F238E27FC236}">
                <a16:creationId xmlns:a16="http://schemas.microsoft.com/office/drawing/2014/main" id="{56ED9A37-3DC0-46D7-9976-A4B10FFD9663}"/>
              </a:ext>
            </a:extLst>
          </p:cNvPr>
          <p:cNvPicPr>
            <a:picLocks noChangeAspect="1"/>
          </p:cNvPicPr>
          <p:nvPr/>
        </p:nvPicPr>
        <p:blipFill>
          <a:blip r:embed="rId2"/>
          <a:stretch>
            <a:fillRect/>
          </a:stretch>
        </p:blipFill>
        <p:spPr>
          <a:xfrm>
            <a:off x="6895860" y="1450025"/>
            <a:ext cx="3734280" cy="4726938"/>
          </a:xfrm>
          <a:prstGeom prst="rect">
            <a:avLst/>
          </a:prstGeom>
          <a:noFill/>
        </p:spPr>
      </p:pic>
      <p:sp>
        <p:nvSpPr>
          <p:cNvPr id="2" name="Title 1">
            <a:extLst>
              <a:ext uri="{FF2B5EF4-FFF2-40B4-BE49-F238E27FC236}">
                <a16:creationId xmlns:a16="http://schemas.microsoft.com/office/drawing/2014/main" id="{571FAEE9-2B3E-4475-8790-810C8F430079}"/>
              </a:ext>
            </a:extLst>
          </p:cNvPr>
          <p:cNvSpPr>
            <a:spLocks noGrp="1"/>
          </p:cNvSpPr>
          <p:nvPr>
            <p:ph type="title"/>
          </p:nvPr>
        </p:nvSpPr>
        <p:spPr>
          <a:xfrm>
            <a:off x="838200" y="365126"/>
            <a:ext cx="10515600" cy="908578"/>
          </a:xfrm>
        </p:spPr>
        <p:txBody>
          <a:bodyPr anchor="ctr">
            <a:normAutofit/>
          </a:bodyPr>
          <a:lstStyle/>
          <a:p>
            <a:r>
              <a:rPr lang="en-US"/>
              <a:t>Motivation</a:t>
            </a:r>
          </a:p>
        </p:txBody>
      </p:sp>
    </p:spTree>
    <p:extLst>
      <p:ext uri="{BB962C8B-B14F-4D97-AF65-F5344CB8AC3E}">
        <p14:creationId xmlns:p14="http://schemas.microsoft.com/office/powerpoint/2010/main" val="3934814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06AE581-0979-45BA-BFB5-51D3A054C603}"/>
              </a:ext>
            </a:extLst>
          </p:cNvPr>
          <p:cNvSpPr>
            <a:spLocks noGrp="1"/>
          </p:cNvSpPr>
          <p:nvPr>
            <p:ph type="body" idx="1"/>
          </p:nvPr>
        </p:nvSpPr>
        <p:spPr>
          <a:xfrm>
            <a:off x="839789" y="1447559"/>
            <a:ext cx="2034157" cy="381241"/>
          </a:xfrm>
        </p:spPr>
        <p:txBody>
          <a:bodyPr/>
          <a:lstStyle/>
          <a:p>
            <a:r>
              <a:rPr lang="en-US"/>
              <a:t>Raw</a:t>
            </a:r>
          </a:p>
        </p:txBody>
      </p:sp>
      <p:sp>
        <p:nvSpPr>
          <p:cNvPr id="10" name="Text Placeholder 9">
            <a:extLst>
              <a:ext uri="{FF2B5EF4-FFF2-40B4-BE49-F238E27FC236}">
                <a16:creationId xmlns:a16="http://schemas.microsoft.com/office/drawing/2014/main" id="{3B70212E-50DB-49A5-8B1C-3F4D0436798B}"/>
              </a:ext>
            </a:extLst>
          </p:cNvPr>
          <p:cNvSpPr>
            <a:spLocks noGrp="1"/>
          </p:cNvSpPr>
          <p:nvPr>
            <p:ph type="body" sz="quarter" idx="3"/>
          </p:nvPr>
        </p:nvSpPr>
        <p:spPr>
          <a:xfrm>
            <a:off x="6172201" y="1447559"/>
            <a:ext cx="5183188" cy="617862"/>
          </a:xfrm>
        </p:spPr>
        <p:txBody>
          <a:bodyPr>
            <a:normAutofit fontScale="62500" lnSpcReduction="20000"/>
          </a:bodyPr>
          <a:lstStyle/>
          <a:p>
            <a:pPr algn="l"/>
            <a:r>
              <a:rPr lang="en-US" b="0"/>
              <a:t>Time domain is extrapolated while maintaining phase coherency and spectral width is reduced</a:t>
            </a:r>
          </a:p>
          <a:p>
            <a:pPr algn="l"/>
            <a:r>
              <a:rPr lang="en-US" b="0"/>
              <a:t>- “Bandwidth extrapolation” is performed on the radar signal giving effectively 8 GHz</a:t>
            </a:r>
          </a:p>
        </p:txBody>
      </p:sp>
      <p:sp>
        <p:nvSpPr>
          <p:cNvPr id="7" name="Title 6">
            <a:extLst>
              <a:ext uri="{FF2B5EF4-FFF2-40B4-BE49-F238E27FC236}">
                <a16:creationId xmlns:a16="http://schemas.microsoft.com/office/drawing/2014/main" id="{306A2801-D5B4-40DF-AB9E-B486C62FF633}"/>
              </a:ext>
            </a:extLst>
          </p:cNvPr>
          <p:cNvSpPr>
            <a:spLocks noGrp="1"/>
          </p:cNvSpPr>
          <p:nvPr>
            <p:ph type="title"/>
          </p:nvPr>
        </p:nvSpPr>
        <p:spPr/>
        <p:txBody>
          <a:bodyPr/>
          <a:lstStyle/>
          <a:p>
            <a:r>
              <a:rPr lang="en-US"/>
              <a:t>Results – SAR Imaging</a:t>
            </a:r>
          </a:p>
        </p:txBody>
      </p:sp>
      <p:pic>
        <p:nvPicPr>
          <p:cNvPr id="5" name="Picture 4">
            <a:extLst>
              <a:ext uri="{FF2B5EF4-FFF2-40B4-BE49-F238E27FC236}">
                <a16:creationId xmlns:a16="http://schemas.microsoft.com/office/drawing/2014/main" id="{CBC74D56-C3BB-429D-9FB3-EDB75B61CAE3}"/>
              </a:ext>
            </a:extLst>
          </p:cNvPr>
          <p:cNvPicPr>
            <a:picLocks noChangeAspect="1"/>
          </p:cNvPicPr>
          <p:nvPr/>
        </p:nvPicPr>
        <p:blipFill>
          <a:blip r:embed="rId2"/>
          <a:stretch>
            <a:fillRect/>
          </a:stretch>
        </p:blipFill>
        <p:spPr>
          <a:xfrm>
            <a:off x="3221150" y="1828800"/>
            <a:ext cx="2106026" cy="1933676"/>
          </a:xfrm>
          <a:prstGeom prst="rect">
            <a:avLst/>
          </a:prstGeom>
        </p:spPr>
      </p:pic>
      <p:pic>
        <p:nvPicPr>
          <p:cNvPr id="6" name="Picture 5">
            <a:extLst>
              <a:ext uri="{FF2B5EF4-FFF2-40B4-BE49-F238E27FC236}">
                <a16:creationId xmlns:a16="http://schemas.microsoft.com/office/drawing/2014/main" id="{F0878CC8-8649-46C2-A4C6-D4244BFB073A}"/>
              </a:ext>
            </a:extLst>
          </p:cNvPr>
          <p:cNvPicPr>
            <a:picLocks noChangeAspect="1"/>
          </p:cNvPicPr>
          <p:nvPr/>
        </p:nvPicPr>
        <p:blipFill>
          <a:blip r:embed="rId3"/>
          <a:stretch>
            <a:fillRect/>
          </a:stretch>
        </p:blipFill>
        <p:spPr>
          <a:xfrm>
            <a:off x="836611" y="1828800"/>
            <a:ext cx="2037335" cy="1936128"/>
          </a:xfrm>
          <a:prstGeom prst="rect">
            <a:avLst/>
          </a:prstGeom>
        </p:spPr>
      </p:pic>
      <p:sp>
        <p:nvSpPr>
          <p:cNvPr id="12" name="Text Placeholder 7">
            <a:extLst>
              <a:ext uri="{FF2B5EF4-FFF2-40B4-BE49-F238E27FC236}">
                <a16:creationId xmlns:a16="http://schemas.microsoft.com/office/drawing/2014/main" id="{06340A08-2D27-4BC5-A0FC-6CCB527632F8}"/>
              </a:ext>
            </a:extLst>
          </p:cNvPr>
          <p:cNvSpPr txBox="1">
            <a:spLocks/>
          </p:cNvSpPr>
          <p:nvPr/>
        </p:nvSpPr>
        <p:spPr>
          <a:xfrm>
            <a:off x="3257084" y="1447559"/>
            <a:ext cx="2034157" cy="381241"/>
          </a:xfrm>
          <a:prstGeom prst="rect">
            <a:avLst/>
          </a:prstGeom>
        </p:spPr>
        <p:txBody>
          <a:bodyPr vert="horz" lIns="91440" tIns="45720" rIns="91440" bIns="45720" rtlCol="0" anchor="b">
            <a:normAutofit/>
          </a:bodyPr>
          <a:lstStyle>
            <a:lvl1pPr marL="0" indent="0" algn="ctr" defTabSz="685800" rtl="0" eaLnBrk="1" latinLnBrk="0" hangingPunct="1">
              <a:lnSpc>
                <a:spcPct val="90000"/>
              </a:lnSpc>
              <a:spcBef>
                <a:spcPts val="750"/>
              </a:spcBef>
              <a:buFont typeface="Arial" panose="020B0604020202020204" pitchFamily="34" charset="0"/>
              <a:buNone/>
              <a:defRPr sz="1800" b="1"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tx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tx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r>
              <a:rPr lang="en-US"/>
              <a:t>After Network</a:t>
            </a:r>
          </a:p>
        </p:txBody>
      </p:sp>
      <p:pic>
        <p:nvPicPr>
          <p:cNvPr id="14" name="Picture 13">
            <a:extLst>
              <a:ext uri="{FF2B5EF4-FFF2-40B4-BE49-F238E27FC236}">
                <a16:creationId xmlns:a16="http://schemas.microsoft.com/office/drawing/2014/main" id="{B2425DE9-0EBE-4D8A-84A1-9CC7D8132DA1}"/>
              </a:ext>
            </a:extLst>
          </p:cNvPr>
          <p:cNvPicPr>
            <a:picLocks noChangeAspect="1"/>
          </p:cNvPicPr>
          <p:nvPr/>
        </p:nvPicPr>
        <p:blipFill>
          <a:blip r:embed="rId4"/>
          <a:stretch>
            <a:fillRect/>
          </a:stretch>
        </p:blipFill>
        <p:spPr>
          <a:xfrm>
            <a:off x="5940630" y="2151907"/>
            <a:ext cx="5587179" cy="3802139"/>
          </a:xfrm>
          <a:prstGeom prst="rect">
            <a:avLst/>
          </a:prstGeom>
        </p:spPr>
      </p:pic>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53368378-EE0A-45E0-8239-C638E8F92838}"/>
                  </a:ext>
                </a:extLst>
              </p:cNvPr>
              <p:cNvSpPr txBox="1"/>
              <p:nvPr/>
            </p:nvSpPr>
            <p:spPr>
              <a:xfrm>
                <a:off x="836611" y="3942347"/>
                <a:ext cx="4303295" cy="2123466"/>
              </a:xfrm>
              <a:prstGeom prst="rect">
                <a:avLst/>
              </a:prstGeom>
              <a:noFill/>
            </p:spPr>
            <p:txBody>
              <a:bodyPr wrap="square" rtlCol="0">
                <a:spAutoFit/>
              </a:bodyPr>
              <a:lstStyle/>
              <a:p>
                <a:r>
                  <a:rPr lang="en-US"/>
                  <a:t>After applying the network, the width of the peak in the range direction is reduced by factor of x2.</a:t>
                </a:r>
              </a:p>
              <a:p>
                <a:r>
                  <a:rPr lang="en-US" b="1"/>
                  <a:t>Can we resolve closely spaced peaks closer than the nominal resolution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𝜹</m:t>
                        </m:r>
                      </m:e>
                      <m:sub>
                        <m:r>
                          <a:rPr lang="en-US" b="1" i="1" smtClean="0">
                            <a:latin typeface="Cambria Math" panose="02040503050406030204" pitchFamily="18" charset="0"/>
                          </a:rPr>
                          <m:t>𝒛</m:t>
                        </m:r>
                      </m:sub>
                    </m:sSub>
                    <m:r>
                      <a:rPr lang="en-US" b="1" i="1" smtClean="0">
                        <a:latin typeface="Cambria Math" panose="02040503050406030204" pitchFamily="18" charset="0"/>
                      </a:rPr>
                      <m:t>=</m:t>
                    </m:r>
                    <m:f>
                      <m:fPr>
                        <m:ctrlPr>
                          <a:rPr lang="en-US" b="1" i="1" smtClean="0">
                            <a:latin typeface="Cambria Math" panose="02040503050406030204" pitchFamily="18" charset="0"/>
                          </a:rPr>
                        </m:ctrlPr>
                      </m:fPr>
                      <m:num>
                        <m:r>
                          <a:rPr lang="en-US" b="1" i="1" smtClean="0">
                            <a:latin typeface="Cambria Math" panose="02040503050406030204" pitchFamily="18" charset="0"/>
                          </a:rPr>
                          <m:t>𝒄</m:t>
                        </m:r>
                      </m:num>
                      <m:den>
                        <m:r>
                          <a:rPr lang="en-US" b="1" i="1" smtClean="0">
                            <a:latin typeface="Cambria Math" panose="02040503050406030204" pitchFamily="18" charset="0"/>
                          </a:rPr>
                          <m:t>𝟐</m:t>
                        </m:r>
                        <m:r>
                          <a:rPr lang="en-US" b="1" i="1" smtClean="0">
                            <a:latin typeface="Cambria Math" panose="02040503050406030204" pitchFamily="18" charset="0"/>
                          </a:rPr>
                          <m:t>𝑩</m:t>
                        </m:r>
                      </m:den>
                    </m:f>
                  </m:oMath>
                </a14:m>
                <a:r>
                  <a:rPr lang="en-US" b="1"/>
                  <a:t>?</a:t>
                </a:r>
              </a:p>
              <a:p>
                <a:r>
                  <a:rPr lang="en-US"/>
                  <a:t>For 4 GHz,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rPr>
                          <m:t>𝛿</m:t>
                        </m:r>
                      </m:e>
                      <m:sub>
                        <m:r>
                          <a:rPr lang="en-US" i="1" smtClean="0">
                            <a:latin typeface="Cambria Math" panose="02040503050406030204" pitchFamily="18" charset="0"/>
                          </a:rPr>
                          <m:t>𝑧</m:t>
                        </m:r>
                      </m:sub>
                    </m:sSub>
                    <m:r>
                      <a:rPr lang="en-US" i="1" smtClean="0">
                        <a:latin typeface="Cambria Math" panose="02040503050406030204" pitchFamily="18" charset="0"/>
                      </a:rPr>
                      <m:t>=3.75</m:t>
                    </m:r>
                  </m:oMath>
                </a14:m>
                <a:r>
                  <a:rPr lang="en-US"/>
                  <a:t> cm for 8 GHz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rPr>
                          <m:t>𝛿</m:t>
                        </m:r>
                      </m:e>
                      <m:sub>
                        <m:r>
                          <a:rPr lang="en-US" i="1" smtClean="0">
                            <a:latin typeface="Cambria Math" panose="02040503050406030204" pitchFamily="18" charset="0"/>
                          </a:rPr>
                          <m:t>𝑧</m:t>
                        </m:r>
                      </m:sub>
                    </m:sSub>
                    <m:r>
                      <a:rPr lang="en-US" i="1" smtClean="0">
                        <a:latin typeface="Cambria Math" panose="02040503050406030204" pitchFamily="18" charset="0"/>
                      </a:rPr>
                      <m:t>=1.875</m:t>
                    </m:r>
                  </m:oMath>
                </a14:m>
                <a:r>
                  <a:rPr lang="en-US"/>
                  <a:t> cm</a:t>
                </a:r>
              </a:p>
            </p:txBody>
          </p:sp>
        </mc:Choice>
        <mc:Fallback>
          <p:sp>
            <p:nvSpPr>
              <p:cNvPr id="15" name="TextBox 14">
                <a:extLst>
                  <a:ext uri="{FF2B5EF4-FFF2-40B4-BE49-F238E27FC236}">
                    <a16:creationId xmlns:a16="http://schemas.microsoft.com/office/drawing/2014/main" id="{53368378-EE0A-45E0-8239-C638E8F92838}"/>
                  </a:ext>
                </a:extLst>
              </p:cNvPr>
              <p:cNvSpPr txBox="1">
                <a:spLocks noRot="1" noChangeAspect="1" noMove="1" noResize="1" noEditPoints="1" noAdjustHandles="1" noChangeArrowheads="1" noChangeShapeType="1" noTextEdit="1"/>
              </p:cNvSpPr>
              <p:nvPr/>
            </p:nvSpPr>
            <p:spPr>
              <a:xfrm>
                <a:off x="836611" y="3942347"/>
                <a:ext cx="4303295" cy="2123466"/>
              </a:xfrm>
              <a:prstGeom prst="rect">
                <a:avLst/>
              </a:prstGeom>
              <a:blipFill>
                <a:blip r:embed="rId5"/>
                <a:stretch>
                  <a:fillRect l="-1133" t="-1724" r="-2266" b="-3736"/>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4DA4F14F-E3BE-457F-87F4-AF1BE60A1464}"/>
              </a:ext>
            </a:extLst>
          </p:cNvPr>
          <p:cNvSpPr txBox="1"/>
          <p:nvPr/>
        </p:nvSpPr>
        <p:spPr>
          <a:xfrm>
            <a:off x="1460241" y="3548645"/>
            <a:ext cx="790074" cy="307777"/>
          </a:xfrm>
          <a:prstGeom prst="rect">
            <a:avLst/>
          </a:prstGeom>
          <a:noFill/>
        </p:spPr>
        <p:txBody>
          <a:bodyPr wrap="square" rtlCol="0">
            <a:spAutoFit/>
          </a:bodyPr>
          <a:lstStyle/>
          <a:p>
            <a:pPr algn="ctr"/>
            <a:r>
              <a:rPr lang="en-US" sz="1400"/>
              <a:t>z (m)</a:t>
            </a:r>
          </a:p>
        </p:txBody>
      </p:sp>
      <p:sp>
        <p:nvSpPr>
          <p:cNvPr id="17" name="TextBox 16">
            <a:extLst>
              <a:ext uri="{FF2B5EF4-FFF2-40B4-BE49-F238E27FC236}">
                <a16:creationId xmlns:a16="http://schemas.microsoft.com/office/drawing/2014/main" id="{0F3A74AD-C3B0-46C1-9019-6B596800C3DD}"/>
              </a:ext>
            </a:extLst>
          </p:cNvPr>
          <p:cNvSpPr txBox="1"/>
          <p:nvPr/>
        </p:nvSpPr>
        <p:spPr>
          <a:xfrm>
            <a:off x="3929029" y="3548645"/>
            <a:ext cx="790074" cy="307777"/>
          </a:xfrm>
          <a:prstGeom prst="rect">
            <a:avLst/>
          </a:prstGeom>
          <a:noFill/>
        </p:spPr>
        <p:txBody>
          <a:bodyPr wrap="square" rtlCol="0">
            <a:spAutoFit/>
          </a:bodyPr>
          <a:lstStyle/>
          <a:p>
            <a:pPr algn="ctr"/>
            <a:r>
              <a:rPr lang="en-US" sz="1400"/>
              <a:t>z (m)</a:t>
            </a:r>
          </a:p>
        </p:txBody>
      </p:sp>
      <p:sp>
        <p:nvSpPr>
          <p:cNvPr id="18" name="TextBox 17">
            <a:extLst>
              <a:ext uri="{FF2B5EF4-FFF2-40B4-BE49-F238E27FC236}">
                <a16:creationId xmlns:a16="http://schemas.microsoft.com/office/drawing/2014/main" id="{46A5D09A-13AE-4473-A222-829428DE64D3}"/>
              </a:ext>
            </a:extLst>
          </p:cNvPr>
          <p:cNvSpPr txBox="1"/>
          <p:nvPr/>
        </p:nvSpPr>
        <p:spPr>
          <a:xfrm>
            <a:off x="2607696" y="2641749"/>
            <a:ext cx="790074" cy="307777"/>
          </a:xfrm>
          <a:prstGeom prst="rect">
            <a:avLst/>
          </a:prstGeom>
          <a:noFill/>
        </p:spPr>
        <p:txBody>
          <a:bodyPr wrap="square" rtlCol="0">
            <a:spAutoFit/>
          </a:bodyPr>
          <a:lstStyle/>
          <a:p>
            <a:pPr algn="ctr"/>
            <a:r>
              <a:rPr lang="en-US" sz="1400"/>
              <a:t>y (m)</a:t>
            </a:r>
          </a:p>
        </p:txBody>
      </p:sp>
      <p:sp>
        <p:nvSpPr>
          <p:cNvPr id="19" name="TextBox 18">
            <a:extLst>
              <a:ext uri="{FF2B5EF4-FFF2-40B4-BE49-F238E27FC236}">
                <a16:creationId xmlns:a16="http://schemas.microsoft.com/office/drawing/2014/main" id="{B5EA004C-3FE5-491B-AB62-F3885D6ADB66}"/>
              </a:ext>
            </a:extLst>
          </p:cNvPr>
          <p:cNvSpPr txBox="1"/>
          <p:nvPr/>
        </p:nvSpPr>
        <p:spPr>
          <a:xfrm>
            <a:off x="4997970" y="2641748"/>
            <a:ext cx="790074" cy="307777"/>
          </a:xfrm>
          <a:prstGeom prst="rect">
            <a:avLst/>
          </a:prstGeom>
          <a:noFill/>
        </p:spPr>
        <p:txBody>
          <a:bodyPr wrap="square" rtlCol="0">
            <a:spAutoFit/>
          </a:bodyPr>
          <a:lstStyle/>
          <a:p>
            <a:pPr algn="ctr"/>
            <a:r>
              <a:rPr lang="en-US" sz="1400"/>
              <a:t>y (m)</a:t>
            </a:r>
          </a:p>
        </p:txBody>
      </p:sp>
    </p:spTree>
    <p:extLst>
      <p:ext uri="{BB962C8B-B14F-4D97-AF65-F5344CB8AC3E}">
        <p14:creationId xmlns:p14="http://schemas.microsoft.com/office/powerpoint/2010/main" val="10618516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25E75E-8628-4B4C-A1C6-127EC8694C9B}"/>
              </a:ext>
            </a:extLst>
          </p:cNvPr>
          <p:cNvSpPr>
            <a:spLocks noGrp="1"/>
          </p:cNvSpPr>
          <p:nvPr>
            <p:ph type="body" idx="1"/>
          </p:nvPr>
        </p:nvSpPr>
        <p:spPr>
          <a:xfrm>
            <a:off x="2403904" y="1447559"/>
            <a:ext cx="5157787" cy="381241"/>
          </a:xfrm>
        </p:spPr>
        <p:txBody>
          <a:bodyPr/>
          <a:lstStyle/>
          <a:p>
            <a:r>
              <a:rPr lang="en-US"/>
              <a:t>Raw Radar Image</a:t>
            </a:r>
          </a:p>
        </p:txBody>
      </p:sp>
      <p:pic>
        <p:nvPicPr>
          <p:cNvPr id="8" name="Content Placeholder 7">
            <a:extLst>
              <a:ext uri="{FF2B5EF4-FFF2-40B4-BE49-F238E27FC236}">
                <a16:creationId xmlns:a16="http://schemas.microsoft.com/office/drawing/2014/main" id="{8D9A749E-55BF-4606-9D7A-1808E37FFFE9}"/>
              </a:ext>
            </a:extLst>
          </p:cNvPr>
          <p:cNvPicPr>
            <a:picLocks noGrp="1" noChangeAspect="1"/>
          </p:cNvPicPr>
          <p:nvPr>
            <p:ph sz="half" idx="2"/>
          </p:nvPr>
        </p:nvPicPr>
        <p:blipFill>
          <a:blip r:embed="rId2"/>
          <a:stretch>
            <a:fillRect/>
          </a:stretch>
        </p:blipFill>
        <p:spPr>
          <a:xfrm>
            <a:off x="2929872" y="2037275"/>
            <a:ext cx="4105848" cy="4029637"/>
          </a:xfrm>
        </p:spPr>
      </p:pic>
      <p:sp>
        <p:nvSpPr>
          <p:cNvPr id="4" name="Text Placeholder 3">
            <a:extLst>
              <a:ext uri="{FF2B5EF4-FFF2-40B4-BE49-F238E27FC236}">
                <a16:creationId xmlns:a16="http://schemas.microsoft.com/office/drawing/2014/main" id="{A392EA8C-1496-488E-AE33-FBFB218B137A}"/>
              </a:ext>
            </a:extLst>
          </p:cNvPr>
          <p:cNvSpPr>
            <a:spLocks noGrp="1"/>
          </p:cNvSpPr>
          <p:nvPr>
            <p:ph type="body" sz="quarter" idx="3"/>
          </p:nvPr>
        </p:nvSpPr>
        <p:spPr>
          <a:xfrm>
            <a:off x="6874050" y="1447559"/>
            <a:ext cx="5183188" cy="381241"/>
          </a:xfrm>
        </p:spPr>
        <p:txBody>
          <a:bodyPr/>
          <a:lstStyle/>
          <a:p>
            <a:r>
              <a:rPr lang="en-US"/>
              <a:t>Radar Image Recovered after “Signal Extrapolation”</a:t>
            </a:r>
          </a:p>
        </p:txBody>
      </p:sp>
      <p:pic>
        <p:nvPicPr>
          <p:cNvPr id="10" name="Content Placeholder 9">
            <a:extLst>
              <a:ext uri="{FF2B5EF4-FFF2-40B4-BE49-F238E27FC236}">
                <a16:creationId xmlns:a16="http://schemas.microsoft.com/office/drawing/2014/main" id="{AA295527-D800-4677-B8CD-97C9F6E7E03C}"/>
              </a:ext>
            </a:extLst>
          </p:cNvPr>
          <p:cNvPicPr>
            <a:picLocks noGrp="1" noChangeAspect="1"/>
          </p:cNvPicPr>
          <p:nvPr>
            <p:ph sz="quarter" idx="4"/>
          </p:nvPr>
        </p:nvPicPr>
        <p:blipFill>
          <a:blip r:embed="rId3"/>
          <a:stretch>
            <a:fillRect/>
          </a:stretch>
        </p:blipFill>
        <p:spPr>
          <a:xfrm>
            <a:off x="7365087" y="2061091"/>
            <a:ext cx="4201111" cy="3982006"/>
          </a:xfrm>
        </p:spPr>
      </p:pic>
      <p:sp>
        <p:nvSpPr>
          <p:cNvPr id="6" name="Title 5">
            <a:extLst>
              <a:ext uri="{FF2B5EF4-FFF2-40B4-BE49-F238E27FC236}">
                <a16:creationId xmlns:a16="http://schemas.microsoft.com/office/drawing/2014/main" id="{B9F8B0A3-1F12-4BA6-920B-5F2F06731B4F}"/>
              </a:ext>
            </a:extLst>
          </p:cNvPr>
          <p:cNvSpPr>
            <a:spLocks noGrp="1"/>
          </p:cNvSpPr>
          <p:nvPr>
            <p:ph type="title"/>
          </p:nvPr>
        </p:nvSpPr>
        <p:spPr/>
        <p:txBody>
          <a:bodyPr/>
          <a:lstStyle/>
          <a:p>
            <a:r>
              <a:rPr lang="en-US"/>
              <a:t>Results – SAR Imaging Resolution Improvement</a:t>
            </a:r>
          </a:p>
        </p:txBody>
      </p:sp>
      <p:sp>
        <p:nvSpPr>
          <p:cNvPr id="12" name="TextBox 11">
            <a:extLst>
              <a:ext uri="{FF2B5EF4-FFF2-40B4-BE49-F238E27FC236}">
                <a16:creationId xmlns:a16="http://schemas.microsoft.com/office/drawing/2014/main" id="{BDA09396-CAD3-4FBB-BA2E-E4484063F26A}"/>
              </a:ext>
            </a:extLst>
          </p:cNvPr>
          <p:cNvSpPr txBox="1"/>
          <p:nvPr/>
        </p:nvSpPr>
        <p:spPr>
          <a:xfrm>
            <a:off x="264695" y="1828800"/>
            <a:ext cx="2542673" cy="3139321"/>
          </a:xfrm>
          <a:prstGeom prst="rect">
            <a:avLst/>
          </a:prstGeom>
          <a:noFill/>
        </p:spPr>
        <p:txBody>
          <a:bodyPr wrap="square" rtlCol="0">
            <a:spAutoFit/>
          </a:bodyPr>
          <a:lstStyle/>
          <a:p>
            <a:pPr marL="285750" indent="-285750">
              <a:buFont typeface="Arial" panose="020B0604020202020204" pitchFamily="34" charset="0"/>
              <a:buChar char="•"/>
            </a:pPr>
            <a:r>
              <a:rPr lang="en-US"/>
              <a:t>Two points spaced by 2.14 cm, the range resolution achieved by B = 7 GHz.</a:t>
            </a:r>
          </a:p>
          <a:p>
            <a:pPr marL="285750" indent="-285750">
              <a:buFont typeface="Arial" panose="020B0604020202020204" pitchFamily="34" charset="0"/>
              <a:buChar char="•"/>
            </a:pPr>
            <a:r>
              <a:rPr lang="en-US"/>
              <a:t>Attempted at range resolution for 8 GHz bandwidth without success.</a:t>
            </a:r>
          </a:p>
          <a:p>
            <a:pPr marL="285750" indent="-285750">
              <a:buFont typeface="Arial" panose="020B0604020202020204" pitchFamily="34" charset="0"/>
              <a:buChar char="•"/>
            </a:pPr>
            <a:r>
              <a:rPr lang="en-US"/>
              <a:t>The network is able to extrapolate the signal, but it is not perfect. </a:t>
            </a:r>
          </a:p>
        </p:txBody>
      </p:sp>
    </p:spTree>
    <p:extLst>
      <p:ext uri="{BB962C8B-B14F-4D97-AF65-F5344CB8AC3E}">
        <p14:creationId xmlns:p14="http://schemas.microsoft.com/office/powerpoint/2010/main" val="1036918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EDE10-8E0F-4E52-BFDF-993891DC44FD}"/>
              </a:ext>
            </a:extLst>
          </p:cNvPr>
          <p:cNvSpPr>
            <a:spLocks noGrp="1"/>
          </p:cNvSpPr>
          <p:nvPr>
            <p:ph type="title"/>
          </p:nvPr>
        </p:nvSpPr>
        <p:spPr/>
        <p:txBody>
          <a:bodyPr/>
          <a:lstStyle/>
          <a:p>
            <a:r>
              <a:rPr lang="en-US"/>
              <a:t>Unanswered Questions</a:t>
            </a:r>
          </a:p>
        </p:txBody>
      </p:sp>
      <p:sp>
        <p:nvSpPr>
          <p:cNvPr id="3" name="Content Placeholder 2">
            <a:extLst>
              <a:ext uri="{FF2B5EF4-FFF2-40B4-BE49-F238E27FC236}">
                <a16:creationId xmlns:a16="http://schemas.microsoft.com/office/drawing/2014/main" id="{26A1FE6A-3D85-4D06-A76E-95F244C8EF48}"/>
              </a:ext>
            </a:extLst>
          </p:cNvPr>
          <p:cNvSpPr>
            <a:spLocks noGrp="1"/>
          </p:cNvSpPr>
          <p:nvPr>
            <p:ph idx="1"/>
          </p:nvPr>
        </p:nvSpPr>
        <p:spPr/>
        <p:txBody>
          <a:bodyPr>
            <a:normAutofit lnSpcReduction="10000"/>
          </a:bodyPr>
          <a:lstStyle/>
          <a:p>
            <a:r>
              <a:rPr lang="en-US"/>
              <a:t>Do we have the optimal network configuration?</a:t>
            </a:r>
          </a:p>
          <a:p>
            <a:pPr lvl="1"/>
            <a:r>
              <a:rPr lang="en-US"/>
              <a:t>We can try alternatives such as add/remove layers (complexity), change sizes of convolution filters depending on time/frequency domain, compute loss only over the portion of the data that is extrapolated.</a:t>
            </a:r>
          </a:p>
          <a:p>
            <a:pPr lvl="1"/>
            <a:r>
              <a:rPr lang="en-US"/>
              <a:t>Still room for improvement for very closely spaced frequencies.</a:t>
            </a:r>
          </a:p>
          <a:p>
            <a:r>
              <a:rPr lang="en-US"/>
              <a:t>Are there additional ways we can leverage our expertise in signal theory to improve the network architecture?</a:t>
            </a:r>
          </a:p>
          <a:p>
            <a:pPr lvl="1"/>
            <a:r>
              <a:rPr lang="en-US"/>
              <a:t>We need to exploit our domain specific knowledge for solving this problem in the most robust manner.</a:t>
            </a:r>
          </a:p>
          <a:p>
            <a:r>
              <a:rPr lang="en-US"/>
              <a:t>Should we also train our network to denoise the additive noise?</a:t>
            </a:r>
          </a:p>
          <a:p>
            <a:pPr lvl="1"/>
            <a:r>
              <a:rPr lang="en-US"/>
              <a:t>In [14], a CNN is used to remove AWGN noise from time-domain data improving SNR and subsequent spectral estimation using MUSIC. We could do something similar by training with noiseless ground truth data.</a:t>
            </a:r>
          </a:p>
        </p:txBody>
      </p:sp>
    </p:spTree>
    <p:extLst>
      <p:ext uri="{BB962C8B-B14F-4D97-AF65-F5344CB8AC3E}">
        <p14:creationId xmlns:p14="http://schemas.microsoft.com/office/powerpoint/2010/main" val="24904602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103EC-62D4-4564-8EBB-AB17F56E7FA6}"/>
              </a:ext>
            </a:extLst>
          </p:cNvPr>
          <p:cNvSpPr>
            <a:spLocks noGrp="1"/>
          </p:cNvSpPr>
          <p:nvPr>
            <p:ph type="title"/>
          </p:nvPr>
        </p:nvSpPr>
        <p:spPr/>
        <p:txBody>
          <a:bodyPr/>
          <a:lstStyle/>
          <a:p>
            <a:r>
              <a:rPr lang="en-US"/>
              <a:t>Conclusions</a:t>
            </a:r>
          </a:p>
        </p:txBody>
      </p:sp>
      <p:sp>
        <p:nvSpPr>
          <p:cNvPr id="3" name="Content Placeholder 2">
            <a:extLst>
              <a:ext uri="{FF2B5EF4-FFF2-40B4-BE49-F238E27FC236}">
                <a16:creationId xmlns:a16="http://schemas.microsoft.com/office/drawing/2014/main" id="{D092737C-9E41-4C55-ADDA-62982CD13873}"/>
              </a:ext>
            </a:extLst>
          </p:cNvPr>
          <p:cNvSpPr>
            <a:spLocks noGrp="1"/>
          </p:cNvSpPr>
          <p:nvPr>
            <p:ph idx="1"/>
          </p:nvPr>
        </p:nvSpPr>
        <p:spPr/>
        <p:txBody>
          <a:bodyPr>
            <a:normAutofit fontScale="92500"/>
          </a:bodyPr>
          <a:lstStyle/>
          <a:p>
            <a:r>
              <a:rPr lang="en-US"/>
              <a:t>Although “resolution” is defined differently for images and spectra, spectral super-resolution, whose Fourier dual is time-domain extrapolation, can be effectively implemented using a deep convolutional neural network architecture similar to those adopted by state-of-the-art image super-resolution papers [1].</a:t>
            </a:r>
          </a:p>
          <a:p>
            <a:r>
              <a:rPr lang="en-US"/>
              <a:t>We improve the CNN architecture by employing convolution in both the time-domain and frequency-domain. </a:t>
            </a:r>
          </a:p>
          <a:p>
            <a:r>
              <a:rPr lang="en-US"/>
              <a:t>The resulting algorithm demonstrates ability to blindly extend any </a:t>
            </a:r>
            <a:r>
              <a:rPr lang="en-US" err="1"/>
              <a:t>sinudoidal</a:t>
            </a:r>
            <a:r>
              <a:rPr lang="en-US"/>
              <a:t> signal in the time-domain and improves its spectral resolution. </a:t>
            </a:r>
          </a:p>
          <a:p>
            <a:r>
              <a:rPr lang="en-US"/>
              <a:t>For many applications improving spectral resolution can provide crucial performance gain such as spatial resolution (SAR imaging), channel capacity, reduce OFDM channel width, </a:t>
            </a:r>
            <a:r>
              <a:rPr lang="en-US" err="1"/>
              <a:t>DoA</a:t>
            </a:r>
            <a:r>
              <a:rPr lang="en-US"/>
              <a:t> estimation resolution, etc.</a:t>
            </a:r>
          </a:p>
        </p:txBody>
      </p:sp>
    </p:spTree>
    <p:extLst>
      <p:ext uri="{BB962C8B-B14F-4D97-AF65-F5344CB8AC3E}">
        <p14:creationId xmlns:p14="http://schemas.microsoft.com/office/powerpoint/2010/main" val="8469762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1D375-13D8-4852-943E-409D3AE15B4E}"/>
              </a:ext>
            </a:extLst>
          </p:cNvPr>
          <p:cNvSpPr>
            <a:spLocks noGrp="1"/>
          </p:cNvSpPr>
          <p:nvPr>
            <p:ph type="title"/>
          </p:nvPr>
        </p:nvSpPr>
        <p:spPr/>
        <p:txBody>
          <a:bodyPr/>
          <a:lstStyle/>
          <a:p>
            <a:r>
              <a:rPr lang="en-US"/>
              <a:t>Conclusions</a:t>
            </a:r>
          </a:p>
        </p:txBody>
      </p:sp>
      <p:sp>
        <p:nvSpPr>
          <p:cNvPr id="3" name="Content Placeholder 2">
            <a:extLst>
              <a:ext uri="{FF2B5EF4-FFF2-40B4-BE49-F238E27FC236}">
                <a16:creationId xmlns:a16="http://schemas.microsoft.com/office/drawing/2014/main" id="{A2174FEB-A6CF-43D3-8139-EBA8312655E8}"/>
              </a:ext>
            </a:extLst>
          </p:cNvPr>
          <p:cNvSpPr>
            <a:spLocks noGrp="1"/>
          </p:cNvSpPr>
          <p:nvPr>
            <p:ph idx="1"/>
          </p:nvPr>
        </p:nvSpPr>
        <p:spPr/>
        <p:txBody>
          <a:bodyPr>
            <a:normAutofit lnSpcReduction="10000"/>
          </a:bodyPr>
          <a:lstStyle/>
          <a:p>
            <a:r>
              <a:rPr lang="en-US"/>
              <a:t>Innovation: This work could be a cardinal paper in a new domain of signal processing: </a:t>
            </a:r>
            <a:r>
              <a:rPr lang="en-US" b="1"/>
              <a:t>hybrid-learning algorithms</a:t>
            </a:r>
            <a:r>
              <a:rPr lang="en-US"/>
              <a:t>. We are the first to employ “cross-domain” convolution to leverage the known Fourier relationships when applying deep learning to signal processing problems. This hybrid classical/modern machine learning approach could result in many enormous steps forward for signal processing as a whole.</a:t>
            </a:r>
          </a:p>
          <a:p>
            <a:r>
              <a:rPr lang="en-US"/>
              <a:t>Urgency: We need to get ahead of others in this area, even if our work is not perfected. Granted, there are many options to explore and opportunities to compare nearly endless combinations/approaches for this problem. However, we want to be the first to publish in this domain. We will have time to improve our methods, but we should be the first to establish the base-line and take credit for this innovation.</a:t>
            </a:r>
          </a:p>
        </p:txBody>
      </p:sp>
    </p:spTree>
    <p:extLst>
      <p:ext uri="{BB962C8B-B14F-4D97-AF65-F5344CB8AC3E}">
        <p14:creationId xmlns:p14="http://schemas.microsoft.com/office/powerpoint/2010/main" val="3989462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9412D-36E2-45A1-9CC6-D71C0E13C95E}"/>
              </a:ext>
            </a:extLst>
          </p:cNvPr>
          <p:cNvSpPr>
            <a:spLocks noGrp="1"/>
          </p:cNvSpPr>
          <p:nvPr>
            <p:ph type="title"/>
          </p:nvPr>
        </p:nvSpPr>
        <p:spPr/>
        <p:txBody>
          <a:bodyPr/>
          <a:lstStyle/>
          <a:p>
            <a:r>
              <a:rPr lang="en-US"/>
              <a:t>Conclusions</a:t>
            </a:r>
          </a:p>
        </p:txBody>
      </p:sp>
      <p:sp>
        <p:nvSpPr>
          <p:cNvPr id="3" name="Content Placeholder 2">
            <a:extLst>
              <a:ext uri="{FF2B5EF4-FFF2-40B4-BE49-F238E27FC236}">
                <a16:creationId xmlns:a16="http://schemas.microsoft.com/office/drawing/2014/main" id="{0A07C111-927F-4816-B457-70AB7FE48AA8}"/>
              </a:ext>
            </a:extLst>
          </p:cNvPr>
          <p:cNvSpPr>
            <a:spLocks noGrp="1"/>
          </p:cNvSpPr>
          <p:nvPr>
            <p:ph idx="1"/>
          </p:nvPr>
        </p:nvSpPr>
        <p:spPr/>
        <p:txBody>
          <a:bodyPr/>
          <a:lstStyle/>
          <a:p>
            <a:r>
              <a:rPr lang="en-US"/>
              <a:t>Venue: I think it is in our best interest to pursue the most visibility for this work. Ideally, I think this work is a good fit for a deep learning conference such as IEEE CVPR (computer vision and pattern recognition) as we are enabling enhanced computer vision by exploiting pattern recognition and deep learning techniques. All of the top papers in image super-resolution are published in this venue and it is the top deep learning conference. This will give us the best exposure and invite many opportunities if we are accepted. Its due date will be in Nov. 2021. Otherwise, we could consider an IEEE letters journal since we want to publish this work and get ahead of others on these topics.</a:t>
            </a:r>
          </a:p>
        </p:txBody>
      </p:sp>
    </p:spTree>
    <p:extLst>
      <p:ext uri="{BB962C8B-B14F-4D97-AF65-F5344CB8AC3E}">
        <p14:creationId xmlns:p14="http://schemas.microsoft.com/office/powerpoint/2010/main" val="42191228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40EE-6332-447B-8BC0-9A5339A49916}"/>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57D55671-78EF-4EB4-898B-4334FBBEB973}"/>
              </a:ext>
            </a:extLst>
          </p:cNvPr>
          <p:cNvSpPr>
            <a:spLocks noGrp="1"/>
          </p:cNvSpPr>
          <p:nvPr>
            <p:ph idx="1"/>
          </p:nvPr>
        </p:nvSpPr>
        <p:spPr/>
        <p:txBody>
          <a:bodyPr>
            <a:normAutofit/>
          </a:bodyPr>
          <a:lstStyle/>
          <a:p>
            <a:pPr marL="0" indent="0">
              <a:buNone/>
            </a:pPr>
            <a:r>
              <a:rPr lang="en-US"/>
              <a:t>[1] </a:t>
            </a:r>
            <a:r>
              <a:rPr lang="en-US">
                <a:hlinkClick r:id="rId2"/>
              </a:rPr>
              <a:t>https://arxiv.org/pdf/1707.02921v1.pdf</a:t>
            </a:r>
            <a:endParaRPr lang="en-US"/>
          </a:p>
          <a:p>
            <a:pPr marL="0" indent="0">
              <a:buNone/>
            </a:pPr>
            <a:r>
              <a:rPr lang="en-US"/>
              <a:t>[2] </a:t>
            </a:r>
            <a:r>
              <a:rPr lang="en-US">
                <a:hlinkClick r:id="rId3"/>
              </a:rPr>
              <a:t>https://www.youtube.com/watch?v=bH6VnezBZfI</a:t>
            </a:r>
            <a:endParaRPr lang="en-US"/>
          </a:p>
          <a:p>
            <a:pPr marL="0" indent="0">
              <a:buNone/>
            </a:pPr>
            <a:r>
              <a:rPr lang="en-US"/>
              <a:t>[3] </a:t>
            </a:r>
            <a:r>
              <a:rPr lang="en-US">
                <a:hlinkClick r:id="rId4"/>
              </a:rPr>
              <a:t>https://arxiv.org/pdf/1709.02540.pdf</a:t>
            </a:r>
            <a:endParaRPr lang="en-US"/>
          </a:p>
          <a:p>
            <a:pPr marL="0" indent="0">
              <a:buNone/>
            </a:pPr>
            <a:r>
              <a:rPr lang="en-US"/>
              <a:t>[4] </a:t>
            </a:r>
            <a:r>
              <a:rPr lang="en-US">
                <a:hlinkClick r:id="rId5"/>
              </a:rPr>
              <a:t>http://neuralnetworksanddeeplearning.com/chap4.html</a:t>
            </a:r>
            <a:endParaRPr lang="en-US"/>
          </a:p>
          <a:p>
            <a:pPr marL="0" indent="0">
              <a:buNone/>
            </a:pPr>
            <a:r>
              <a:rPr lang="en-US"/>
              <a:t>[5] </a:t>
            </a:r>
            <a:r>
              <a:rPr lang="en-US">
                <a:hlinkClick r:id="rId6"/>
              </a:rPr>
              <a:t>https://jiaya.me/papers/imgextrapolation_cvpr19.pdf</a:t>
            </a:r>
            <a:r>
              <a:rPr lang="en-US"/>
              <a:t> </a:t>
            </a:r>
          </a:p>
          <a:p>
            <a:pPr marL="0" indent="0">
              <a:buNone/>
            </a:pPr>
            <a:r>
              <a:rPr lang="en-US"/>
              <a:t>[6] </a:t>
            </a:r>
            <a:r>
              <a:rPr lang="en-US">
                <a:hlinkClick r:id="rId7"/>
              </a:rPr>
              <a:t>https://arxiv.org/pdf/1808.07757.pdf</a:t>
            </a:r>
            <a:r>
              <a:rPr lang="en-US"/>
              <a:t> </a:t>
            </a:r>
          </a:p>
          <a:p>
            <a:pPr marL="0" indent="0">
              <a:buNone/>
            </a:pPr>
            <a:r>
              <a:rPr lang="en-US"/>
              <a:t>[7] </a:t>
            </a:r>
            <a:r>
              <a:rPr lang="en-US">
                <a:hlinkClick r:id="rId8"/>
              </a:rPr>
              <a:t>https://arxiv.org/pdf/1806.08734.pdf</a:t>
            </a:r>
            <a:endParaRPr lang="en-US"/>
          </a:p>
          <a:p>
            <a:pPr marL="0" indent="0">
              <a:buNone/>
            </a:pPr>
            <a:r>
              <a:rPr lang="en-US"/>
              <a:t>[8] </a:t>
            </a:r>
            <a:r>
              <a:rPr lang="en-US">
                <a:hlinkClick r:id="rId9"/>
              </a:rPr>
              <a:t>https://arxiv.org/pdf/1901.06523.pdf</a:t>
            </a:r>
            <a:endParaRPr lang="en-US"/>
          </a:p>
          <a:p>
            <a:pPr marL="0" indent="0">
              <a:buNone/>
            </a:pPr>
            <a:r>
              <a:rPr lang="en-US"/>
              <a:t>[9] </a:t>
            </a:r>
            <a:r>
              <a:rPr lang="en-US">
                <a:hlinkClick r:id="rId10"/>
              </a:rPr>
              <a:t>https://ieeexplore.ieee.org/document/7602894</a:t>
            </a:r>
            <a:r>
              <a:rPr lang="en-US"/>
              <a:t> </a:t>
            </a:r>
          </a:p>
          <a:p>
            <a:pPr marL="0" indent="0">
              <a:buNone/>
            </a:pPr>
            <a:endParaRPr lang="en-US"/>
          </a:p>
          <a:p>
            <a:pPr marL="0" indent="0">
              <a:buNone/>
            </a:pPr>
            <a:endParaRPr lang="en-US"/>
          </a:p>
        </p:txBody>
      </p:sp>
    </p:spTree>
    <p:extLst>
      <p:ext uri="{BB962C8B-B14F-4D97-AF65-F5344CB8AC3E}">
        <p14:creationId xmlns:p14="http://schemas.microsoft.com/office/powerpoint/2010/main" val="2776883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34B5-D2E6-40AC-9987-B7076316CCD9}"/>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F0ECFF76-17A4-4407-BC62-0AA50E7C18E7}"/>
              </a:ext>
            </a:extLst>
          </p:cNvPr>
          <p:cNvSpPr>
            <a:spLocks noGrp="1"/>
          </p:cNvSpPr>
          <p:nvPr>
            <p:ph idx="1"/>
          </p:nvPr>
        </p:nvSpPr>
        <p:spPr/>
        <p:txBody>
          <a:bodyPr>
            <a:normAutofit/>
          </a:bodyPr>
          <a:lstStyle/>
          <a:p>
            <a:pPr marL="0" indent="0">
              <a:buNone/>
            </a:pPr>
            <a:r>
              <a:rPr lang="en-US"/>
              <a:t>[10]</a:t>
            </a:r>
            <a:r>
              <a:rPr lang="en-US">
                <a:hlinkClick r:id="rId2"/>
              </a:rPr>
              <a:t> https://ieeexplore.ieee.org/document/8063328</a:t>
            </a:r>
            <a:r>
              <a:rPr lang="en-US"/>
              <a:t> </a:t>
            </a:r>
          </a:p>
          <a:p>
            <a:pPr marL="0" indent="0">
              <a:buNone/>
            </a:pPr>
            <a:r>
              <a:rPr lang="en-US"/>
              <a:t>[11] </a:t>
            </a:r>
            <a:r>
              <a:rPr lang="en-US">
                <a:hlinkClick r:id="rId3"/>
              </a:rPr>
              <a:t>https://ieeexplore.ieee.org/document/8270683</a:t>
            </a:r>
            <a:r>
              <a:rPr lang="en-US"/>
              <a:t> </a:t>
            </a:r>
          </a:p>
          <a:p>
            <a:pPr marL="0" indent="0">
              <a:buNone/>
            </a:pPr>
            <a:r>
              <a:rPr lang="en-US"/>
              <a:t>[12] </a:t>
            </a:r>
            <a:r>
              <a:rPr lang="en-US">
                <a:hlinkClick r:id="rId4"/>
              </a:rPr>
              <a:t>https://arxiv.org/pdf/1810.12473v1.pdf</a:t>
            </a:r>
            <a:endParaRPr lang="en-US"/>
          </a:p>
          <a:p>
            <a:pPr marL="0" indent="0">
              <a:buNone/>
            </a:pPr>
            <a:r>
              <a:rPr lang="en-US"/>
              <a:t>[13] </a:t>
            </a:r>
            <a:r>
              <a:rPr lang="en-US">
                <a:hlinkClick r:id="rId5"/>
              </a:rPr>
              <a:t>https://ieeexplore.ieee.org/document/554457</a:t>
            </a:r>
            <a:endParaRPr lang="en-US"/>
          </a:p>
          <a:p>
            <a:pPr marL="0" indent="0">
              <a:buNone/>
            </a:pPr>
            <a:r>
              <a:rPr lang="en-US"/>
              <a:t>[14] </a:t>
            </a:r>
            <a:r>
              <a:rPr lang="en-US">
                <a:hlinkClick r:id="rId6"/>
              </a:rPr>
              <a:t>https://ieeexplore.ieee.org/document/8822737</a:t>
            </a:r>
            <a:endParaRPr lang="en-US"/>
          </a:p>
        </p:txBody>
      </p:sp>
    </p:spTree>
    <p:extLst>
      <p:ext uri="{BB962C8B-B14F-4D97-AF65-F5344CB8AC3E}">
        <p14:creationId xmlns:p14="http://schemas.microsoft.com/office/powerpoint/2010/main" val="256604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577081-51B2-49F5-AF74-E466495BDA16}"/>
              </a:ext>
            </a:extLst>
          </p:cNvPr>
          <p:cNvSpPr>
            <a:spLocks noGrp="1"/>
          </p:cNvSpPr>
          <p:nvPr>
            <p:ph sz="half" idx="1"/>
          </p:nvPr>
        </p:nvSpPr>
        <p:spPr/>
        <p:txBody>
          <a:bodyPr/>
          <a:lstStyle/>
          <a:p>
            <a:r>
              <a:rPr lang="en-US"/>
              <a:t>Compared with bicubic </a:t>
            </a:r>
            <a:r>
              <a:rPr lang="en-US" err="1"/>
              <a:t>upsampling</a:t>
            </a:r>
            <a:r>
              <a:rPr lang="en-US"/>
              <a:t>, the words are much more visible with the EDSR method [1]. </a:t>
            </a:r>
          </a:p>
          <a:p>
            <a:r>
              <a:rPr lang="en-US"/>
              <a:t>Hence, the deep learning algorithm is “adding” information because it is somehow aware of the “context” and interpolates in a meaningful way, given its “past experience.”</a:t>
            </a:r>
          </a:p>
        </p:txBody>
      </p:sp>
      <p:pic>
        <p:nvPicPr>
          <p:cNvPr id="5" name="Content Placeholder 4">
            <a:extLst>
              <a:ext uri="{FF2B5EF4-FFF2-40B4-BE49-F238E27FC236}">
                <a16:creationId xmlns:a16="http://schemas.microsoft.com/office/drawing/2014/main" id="{7AC33807-3A9F-443F-8323-0AC8A095D4C7}"/>
              </a:ext>
            </a:extLst>
          </p:cNvPr>
          <p:cNvPicPr>
            <a:picLocks noGrp="1" noChangeAspect="1"/>
          </p:cNvPicPr>
          <p:nvPr>
            <p:ph sz="half" idx="2"/>
          </p:nvPr>
        </p:nvPicPr>
        <p:blipFill>
          <a:blip r:embed="rId2"/>
          <a:stretch>
            <a:fillRect/>
          </a:stretch>
        </p:blipFill>
        <p:spPr>
          <a:xfrm>
            <a:off x="6172200" y="1701065"/>
            <a:ext cx="5181600" cy="4224221"/>
          </a:xfrm>
          <a:prstGeom prst="rect">
            <a:avLst/>
          </a:prstGeom>
        </p:spPr>
      </p:pic>
      <p:sp>
        <p:nvSpPr>
          <p:cNvPr id="4" name="Title 3">
            <a:extLst>
              <a:ext uri="{FF2B5EF4-FFF2-40B4-BE49-F238E27FC236}">
                <a16:creationId xmlns:a16="http://schemas.microsoft.com/office/drawing/2014/main" id="{7BE7809F-4780-477A-9D82-3C791E50A5FD}"/>
              </a:ext>
            </a:extLst>
          </p:cNvPr>
          <p:cNvSpPr>
            <a:spLocks noGrp="1"/>
          </p:cNvSpPr>
          <p:nvPr>
            <p:ph type="title"/>
          </p:nvPr>
        </p:nvSpPr>
        <p:spPr/>
        <p:txBody>
          <a:bodyPr/>
          <a:lstStyle/>
          <a:p>
            <a:r>
              <a:rPr lang="en-US"/>
              <a:t>Motivation</a:t>
            </a:r>
          </a:p>
        </p:txBody>
      </p:sp>
    </p:spTree>
    <p:extLst>
      <p:ext uri="{BB962C8B-B14F-4D97-AF65-F5344CB8AC3E}">
        <p14:creationId xmlns:p14="http://schemas.microsoft.com/office/powerpoint/2010/main" val="226181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9D337-4739-469A-B99F-7CEFC509A697}"/>
              </a:ext>
            </a:extLst>
          </p:cNvPr>
          <p:cNvSpPr>
            <a:spLocks noGrp="1"/>
          </p:cNvSpPr>
          <p:nvPr>
            <p:ph type="title"/>
          </p:nvPr>
        </p:nvSpPr>
        <p:spPr/>
        <p:txBody>
          <a:bodyPr/>
          <a:lstStyle/>
          <a:p>
            <a:r>
              <a:rPr lang="en-US"/>
              <a:t>Motivation</a:t>
            </a:r>
          </a:p>
        </p:txBody>
      </p:sp>
      <p:sp>
        <p:nvSpPr>
          <p:cNvPr id="3" name="Content Placeholder 2">
            <a:extLst>
              <a:ext uri="{FF2B5EF4-FFF2-40B4-BE49-F238E27FC236}">
                <a16:creationId xmlns:a16="http://schemas.microsoft.com/office/drawing/2014/main" id="{9907A789-9A20-4F32-A034-9B39776823A4}"/>
              </a:ext>
            </a:extLst>
          </p:cNvPr>
          <p:cNvSpPr>
            <a:spLocks noGrp="1"/>
          </p:cNvSpPr>
          <p:nvPr>
            <p:ph idx="1"/>
          </p:nvPr>
        </p:nvSpPr>
        <p:spPr/>
        <p:txBody>
          <a:bodyPr>
            <a:normAutofit lnSpcReduction="10000"/>
          </a:bodyPr>
          <a:lstStyle/>
          <a:p>
            <a:r>
              <a:rPr lang="en-US"/>
              <a:t>Due to the </a:t>
            </a:r>
            <a:r>
              <a:rPr lang="en-US" err="1"/>
              <a:t>sinc</a:t>
            </a:r>
            <a:r>
              <a:rPr lang="en-US"/>
              <a:t>/time limited signal relationship, many problems seek to improve spectral resolution beyond the theoretical limit.</a:t>
            </a:r>
          </a:p>
          <a:p>
            <a:r>
              <a:rPr lang="en-US"/>
              <a:t>However, “image resolution” and “spectral resolution” are two entirely different terms.</a:t>
            </a:r>
          </a:p>
          <a:p>
            <a:pPr lvl="1"/>
            <a:r>
              <a:rPr lang="en-US"/>
              <a:t>Image resolution describes the number of well resolved pixels or image size.</a:t>
            </a:r>
          </a:p>
          <a:p>
            <a:pPr lvl="1"/>
            <a:r>
              <a:rPr lang="en-US"/>
              <a:t>Spectral resolution describes the ability to distinguish between two closely spaced frequency components.</a:t>
            </a:r>
          </a:p>
          <a:p>
            <a:pPr marL="0" indent="0">
              <a:buNone/>
            </a:pPr>
            <a:r>
              <a:rPr lang="en-US" b="1"/>
              <a:t>Problem statements</a:t>
            </a:r>
            <a:r>
              <a:rPr lang="en-US"/>
              <a:t>:</a:t>
            </a:r>
          </a:p>
          <a:p>
            <a:pPr lvl="1"/>
            <a:r>
              <a:rPr lang="en-US"/>
              <a:t>Can we adapt the existing deep learning super-resolution techniques to improve the spectral resolution of a signal?</a:t>
            </a:r>
          </a:p>
          <a:p>
            <a:pPr lvl="1"/>
            <a:r>
              <a:rPr lang="en-US"/>
              <a:t>In doing so, we effectively perform “signal extrapolation” in the time-domain. Can we leverage the known relationships between the two domains to improve performance?</a:t>
            </a:r>
          </a:p>
        </p:txBody>
      </p:sp>
    </p:spTree>
    <p:extLst>
      <p:ext uri="{BB962C8B-B14F-4D97-AF65-F5344CB8AC3E}">
        <p14:creationId xmlns:p14="http://schemas.microsoft.com/office/powerpoint/2010/main" val="3911180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eural Networks (1): Basics - YouTube">
            <a:extLst>
              <a:ext uri="{FF2B5EF4-FFF2-40B4-BE49-F238E27FC236}">
                <a16:creationId xmlns:a16="http://schemas.microsoft.com/office/drawing/2014/main" id="{5B8206B5-338D-4D89-B731-08E1CADF29C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72200" y="1870394"/>
            <a:ext cx="5181600" cy="3886200"/>
          </a:xfrm>
          <a:prstGeom prst="rect">
            <a:avLst/>
          </a:prstGeom>
          <a:solidFill>
            <a:srgbClr val="FFFFFF"/>
          </a:solidFill>
        </p:spPr>
      </p:pic>
      <mc:AlternateContent xmlns:mc="http://schemas.openxmlformats.org/markup-compatibility/2006">
        <mc:Choice xmlns:a14="http://schemas.microsoft.com/office/drawing/2010/main" Requires="a14">
          <p:sp>
            <p:nvSpPr>
              <p:cNvPr id="71" name="Content Placeholder 1">
                <a:extLst>
                  <a:ext uri="{FF2B5EF4-FFF2-40B4-BE49-F238E27FC236}">
                    <a16:creationId xmlns:a16="http://schemas.microsoft.com/office/drawing/2014/main" id="{56320FA9-D49C-4358-91A8-BEF04B169B09}"/>
                  </a:ext>
                </a:extLst>
              </p:cNvPr>
              <p:cNvSpPr>
                <a:spLocks noGrp="1"/>
              </p:cNvSpPr>
              <p:nvPr>
                <p:ph sz="half" idx="1"/>
              </p:nvPr>
            </p:nvSpPr>
            <p:spPr>
              <a:xfrm>
                <a:off x="838199" y="1460258"/>
                <a:ext cx="5681225" cy="4940541"/>
              </a:xfrm>
            </p:spPr>
            <p:txBody>
              <a:bodyPr>
                <a:normAutofit lnSpcReduction="10000"/>
              </a:bodyPr>
              <a:lstStyle/>
              <a:p>
                <a:r>
                  <a:rPr lang="en-US"/>
                  <a:t>Neural Networks</a:t>
                </a:r>
              </a:p>
              <a:p>
                <a:pPr lvl="1"/>
                <a:r>
                  <a:rPr lang="en-US"/>
                  <a:t>Multi-layer perceptron model: several layers that feed into each other with non-linear “perceptron” functions at each node [2]. </a:t>
                </a:r>
              </a:p>
              <a:p>
                <a:pPr lvl="1"/>
                <a:r>
                  <a:rPr lang="en-US"/>
                  <a:t>The input to the network is a feature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a14:m>
                <a:r>
                  <a:rPr lang="en-US" b="0"/>
                  <a:t>.</a:t>
                </a:r>
              </a:p>
              <a:p>
                <a:pPr lvl="1"/>
                <a:r>
                  <a:rPr lang="en-US"/>
                  <a:t>The feature is multiplied times the weight at each node and a “bias” is added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𝑏</m:t>
                    </m:r>
                    <m:r>
                      <a:rPr lang="en-US" b="0" i="0" smtClean="0">
                        <a:latin typeface="Cambria Math" panose="02040503050406030204" pitchFamily="18" charset="0"/>
                      </a:rPr>
                      <m:t>.</m:t>
                    </m:r>
                  </m:oMath>
                </a14:m>
                <a:endParaRPr lang="en-US"/>
              </a:p>
              <a:p>
                <a:pPr lvl="1"/>
                <a:r>
                  <a:rPr lang="en-US"/>
                  <a:t>The result is passed through a non-linear function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𝑧</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e>
                    </m:d>
                  </m:oMath>
                </a14:m>
                <a:r>
                  <a:rPr lang="en-US"/>
                  <a:t>. </a:t>
                </a:r>
              </a:p>
              <a:p>
                <a:pPr lvl="1"/>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𝑧</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r>
                      <a:rPr lang="en-US" b="0" i="1" smtClean="0">
                        <a:latin typeface="Cambria Math" panose="02040503050406030204" pitchFamily="18" charset="0"/>
                      </a:rPr>
                      <m:t>𝑠</m:t>
                    </m:r>
                  </m:oMath>
                </a14:m>
                <a:r>
                  <a:rPr lang="en-US"/>
                  <a:t> are the new “features” to the next layer.</a:t>
                </a:r>
              </a:p>
              <a:p>
                <a:pPr lvl="1"/>
                <a:r>
                  <a:rPr lang="en-US"/>
                  <a:t>The network attempts to learn the best weights and biases via gradient decent.</a:t>
                </a:r>
              </a:p>
            </p:txBody>
          </p:sp>
        </mc:Choice>
        <mc:Fallback>
          <p:sp>
            <p:nvSpPr>
              <p:cNvPr id="71" name="Content Placeholder 1">
                <a:extLst>
                  <a:ext uri="{FF2B5EF4-FFF2-40B4-BE49-F238E27FC236}">
                    <a16:creationId xmlns:a16="http://schemas.microsoft.com/office/drawing/2014/main" id="{56320FA9-D49C-4358-91A8-BEF04B169B09}"/>
                  </a:ext>
                </a:extLst>
              </p:cNvPr>
              <p:cNvSpPr>
                <a:spLocks noGrp="1" noRot="1" noChangeAspect="1" noMove="1" noResize="1" noEditPoints="1" noAdjustHandles="1" noChangeArrowheads="1" noChangeShapeType="1" noTextEdit="1"/>
              </p:cNvSpPr>
              <p:nvPr>
                <p:ph sz="half" idx="1"/>
              </p:nvPr>
            </p:nvSpPr>
            <p:spPr>
              <a:xfrm>
                <a:off x="838199" y="1460258"/>
                <a:ext cx="5681225" cy="4940541"/>
              </a:xfrm>
              <a:blipFill>
                <a:blip r:embed="rId3"/>
                <a:stretch>
                  <a:fillRect l="-1824" t="-2840" r="-1395" b="-864"/>
                </a:stretch>
              </a:blipFill>
            </p:spPr>
            <p:txBody>
              <a:bodyPr/>
              <a:lstStyle/>
              <a:p>
                <a:r>
                  <a:rPr lang="en-US">
                    <a:noFill/>
                  </a:rPr>
                  <a:t> </a:t>
                </a:r>
              </a:p>
            </p:txBody>
          </p:sp>
        </mc:Fallback>
      </mc:AlternateContent>
      <p:sp>
        <p:nvSpPr>
          <p:cNvPr id="2" name="Title 1">
            <a:extLst>
              <a:ext uri="{FF2B5EF4-FFF2-40B4-BE49-F238E27FC236}">
                <a16:creationId xmlns:a16="http://schemas.microsoft.com/office/drawing/2014/main" id="{182E8075-FC44-4B1A-B648-569169E0FA2D}"/>
              </a:ext>
            </a:extLst>
          </p:cNvPr>
          <p:cNvSpPr>
            <a:spLocks noGrp="1"/>
          </p:cNvSpPr>
          <p:nvPr>
            <p:ph type="title"/>
          </p:nvPr>
        </p:nvSpPr>
        <p:spPr>
          <a:xfrm>
            <a:off x="838200" y="365126"/>
            <a:ext cx="10515600" cy="908578"/>
          </a:xfrm>
        </p:spPr>
        <p:txBody>
          <a:bodyPr anchor="ctr">
            <a:normAutofit/>
          </a:bodyPr>
          <a:lstStyle/>
          <a:p>
            <a:r>
              <a:rPr lang="en-US"/>
              <a:t>Background – Image Super-Resolution with CNNs</a:t>
            </a:r>
          </a:p>
        </p:txBody>
      </p:sp>
    </p:spTree>
    <p:extLst>
      <p:ext uri="{BB962C8B-B14F-4D97-AF65-F5344CB8AC3E}">
        <p14:creationId xmlns:p14="http://schemas.microsoft.com/office/powerpoint/2010/main" val="2122315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2D168-F7BB-4120-8D1B-53A3F28B4782}"/>
              </a:ext>
            </a:extLst>
          </p:cNvPr>
          <p:cNvSpPr>
            <a:spLocks noGrp="1"/>
          </p:cNvSpPr>
          <p:nvPr>
            <p:ph type="title"/>
          </p:nvPr>
        </p:nvSpPr>
        <p:spPr/>
        <p:txBody>
          <a:bodyPr/>
          <a:lstStyle/>
          <a:p>
            <a:r>
              <a:rPr lang="en-US"/>
              <a:t>Background – Image Super-Resolution with CNNs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B49D80A-0B2D-4AC5-A020-C3A859EACA4E}"/>
                  </a:ext>
                </a:extLst>
              </p:cNvPr>
              <p:cNvSpPr>
                <a:spLocks noGrp="1"/>
              </p:cNvSpPr>
              <p:nvPr>
                <p:ph idx="1"/>
              </p:nvPr>
            </p:nvSpPr>
            <p:spPr/>
            <p:txBody>
              <a:bodyPr>
                <a:normAutofit lnSpcReduction="10000"/>
              </a:bodyPr>
              <a:lstStyle/>
              <a:p>
                <a:r>
                  <a:rPr lang="en-US"/>
                  <a:t>Convolutional Neural Networks</a:t>
                </a:r>
              </a:p>
              <a:p>
                <a:pPr lvl="1"/>
                <a:r>
                  <a:rPr lang="en-US"/>
                  <a:t>Input is now an image. Rather than simple multiplication at each layer, create a convolutional kernel and convolve the weights across the image to extract some feature. Then, feed the image through the non-linear function </a:t>
                </a:r>
                <a14:m>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m:t>
                        </m:r>
                      </m:e>
                    </m:d>
                  </m:oMath>
                </a14:m>
                <a:r>
                  <a:rPr lang="en-US"/>
                  <a:t>.</a:t>
                </a:r>
              </a:p>
              <a:p>
                <a:pPr lvl="1"/>
                <a:r>
                  <a:rPr lang="en-US"/>
                  <a:t>With a large number of nodes, the CNN can learn almost any function [3],[4].</a:t>
                </a:r>
              </a:p>
              <a:p>
                <a:pPr lvl="1"/>
                <a:r>
                  <a:rPr lang="en-US"/>
                  <a:t>Allows the network to learn various aspects of the image and its “spatial” relationships.</a:t>
                </a:r>
              </a:p>
              <a:p>
                <a:pPr lvl="1"/>
                <a:r>
                  <a:rPr lang="en-US"/>
                  <a:t>All state-of-the-art techniques in image processing and super-resolution employ CNNs as the basis of the algorithm.</a:t>
                </a:r>
              </a:p>
              <a:p>
                <a:r>
                  <a:rPr lang="en-US"/>
                  <a:t>For spectral super-resolution, we know the super-resolution in the frequency influences the time domain, effectively time-extrapolation. We should perform convolution in both the frequency-domain and time-domain! (Never been done before)</a:t>
                </a:r>
              </a:p>
            </p:txBody>
          </p:sp>
        </mc:Choice>
        <mc:Fallback>
          <p:sp>
            <p:nvSpPr>
              <p:cNvPr id="3" name="Content Placeholder 2">
                <a:extLst>
                  <a:ext uri="{FF2B5EF4-FFF2-40B4-BE49-F238E27FC236}">
                    <a16:creationId xmlns:a16="http://schemas.microsoft.com/office/drawing/2014/main" id="{DB49D80A-0B2D-4AC5-A020-C3A859EACA4E}"/>
                  </a:ext>
                </a:extLst>
              </p:cNvPr>
              <p:cNvSpPr>
                <a:spLocks noGrp="1" noRot="1" noChangeAspect="1" noMove="1" noResize="1" noEditPoints="1" noAdjustHandles="1" noChangeArrowheads="1" noChangeShapeType="1" noTextEdit="1"/>
              </p:cNvSpPr>
              <p:nvPr>
                <p:ph idx="1"/>
              </p:nvPr>
            </p:nvSpPr>
            <p:spPr>
              <a:blipFill>
                <a:blip r:embed="rId2"/>
                <a:stretch>
                  <a:fillRect l="-1043" t="-2964" r="-696"/>
                </a:stretch>
              </a:blipFill>
            </p:spPr>
            <p:txBody>
              <a:bodyPr/>
              <a:lstStyle/>
              <a:p>
                <a:r>
                  <a:rPr lang="en-US">
                    <a:noFill/>
                  </a:rPr>
                  <a:t> </a:t>
                </a:r>
              </a:p>
            </p:txBody>
          </p:sp>
        </mc:Fallback>
      </mc:AlternateContent>
    </p:spTree>
    <p:extLst>
      <p:ext uri="{BB962C8B-B14F-4D97-AF65-F5344CB8AC3E}">
        <p14:creationId xmlns:p14="http://schemas.microsoft.com/office/powerpoint/2010/main" val="1394742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CB70AB-C36C-48BB-AE61-30C62AEA03D8}"/>
              </a:ext>
            </a:extLst>
          </p:cNvPr>
          <p:cNvSpPr>
            <a:spLocks noGrp="1"/>
          </p:cNvSpPr>
          <p:nvPr>
            <p:ph sz="half" idx="1"/>
          </p:nvPr>
        </p:nvSpPr>
        <p:spPr>
          <a:xfrm>
            <a:off x="838200" y="1460258"/>
            <a:ext cx="5181600" cy="5076899"/>
          </a:xfrm>
        </p:spPr>
        <p:txBody>
          <a:bodyPr>
            <a:normAutofit fontScale="85000" lnSpcReduction="20000"/>
          </a:bodyPr>
          <a:lstStyle/>
          <a:p>
            <a:r>
              <a:rPr lang="en-US"/>
              <a:t>Several approaches have been taken using deep convolutional neural networks for so-called “image extrapolation,” where a partial image is provided, and the remainder of the image is generated [5],[6]. If these papers can add the head of a bird to the bird’s body, surely, we can extend a periodic signal.</a:t>
            </a:r>
          </a:p>
          <a:p>
            <a:pPr lvl="1"/>
            <a:r>
              <a:rPr lang="en-US"/>
              <a:t>We are considering a similar problem: extending/extrapolating a signal in the time domain. However, we have a large advantage: </a:t>
            </a:r>
            <a:r>
              <a:rPr lang="en-US" b="1"/>
              <a:t>the inherently periodic nature of the signal. </a:t>
            </a:r>
            <a:r>
              <a:rPr lang="en-US"/>
              <a:t>Since the signal is comprised of sinusoidal components, it is periodic and can be extrapolated more effectively than images as it is expected to follow specific, known patterns. We can further exploit our knowledge in the frequency-domain to aid the time-domain extrapolation.</a:t>
            </a:r>
          </a:p>
        </p:txBody>
      </p:sp>
      <p:pic>
        <p:nvPicPr>
          <p:cNvPr id="5" name="Picture 4">
            <a:extLst>
              <a:ext uri="{FF2B5EF4-FFF2-40B4-BE49-F238E27FC236}">
                <a16:creationId xmlns:a16="http://schemas.microsoft.com/office/drawing/2014/main" id="{70551C0D-5A97-4C16-8B60-3AC41835D618}"/>
              </a:ext>
            </a:extLst>
          </p:cNvPr>
          <p:cNvPicPr>
            <a:picLocks noChangeAspect="1"/>
          </p:cNvPicPr>
          <p:nvPr/>
        </p:nvPicPr>
        <p:blipFill>
          <a:blip r:embed="rId2"/>
          <a:stretch>
            <a:fillRect/>
          </a:stretch>
        </p:blipFill>
        <p:spPr>
          <a:xfrm>
            <a:off x="6783595" y="1450025"/>
            <a:ext cx="3958809" cy="4726938"/>
          </a:xfrm>
          <a:prstGeom prst="rect">
            <a:avLst/>
          </a:prstGeom>
          <a:noFill/>
        </p:spPr>
      </p:pic>
      <p:sp>
        <p:nvSpPr>
          <p:cNvPr id="2" name="Title 1">
            <a:extLst>
              <a:ext uri="{FF2B5EF4-FFF2-40B4-BE49-F238E27FC236}">
                <a16:creationId xmlns:a16="http://schemas.microsoft.com/office/drawing/2014/main" id="{956EFF9E-10B3-408B-B0E4-6798187E2E21}"/>
              </a:ext>
            </a:extLst>
          </p:cNvPr>
          <p:cNvSpPr>
            <a:spLocks noGrp="1"/>
          </p:cNvSpPr>
          <p:nvPr>
            <p:ph type="title"/>
          </p:nvPr>
        </p:nvSpPr>
        <p:spPr>
          <a:xfrm>
            <a:off x="838200" y="365126"/>
            <a:ext cx="10515600" cy="908578"/>
          </a:xfrm>
        </p:spPr>
        <p:txBody>
          <a:bodyPr anchor="ctr">
            <a:normAutofit/>
          </a:bodyPr>
          <a:lstStyle/>
          <a:p>
            <a:r>
              <a:rPr lang="en-US"/>
              <a:t>Background – Deep Learning Image Extrapolation</a:t>
            </a:r>
          </a:p>
        </p:txBody>
      </p:sp>
    </p:spTree>
    <p:extLst>
      <p:ext uri="{BB962C8B-B14F-4D97-AF65-F5344CB8AC3E}">
        <p14:creationId xmlns:p14="http://schemas.microsoft.com/office/powerpoint/2010/main" val="1655998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D12A0-588B-479C-AB3E-04AF5858B4B0}"/>
              </a:ext>
            </a:extLst>
          </p:cNvPr>
          <p:cNvSpPr>
            <a:spLocks noGrp="1"/>
          </p:cNvSpPr>
          <p:nvPr>
            <p:ph type="title"/>
          </p:nvPr>
        </p:nvSpPr>
        <p:spPr/>
        <p:txBody>
          <a:bodyPr/>
          <a:lstStyle/>
          <a:p>
            <a:r>
              <a:rPr lang="en-US"/>
              <a:t>Background – Previous or Similar Work</a:t>
            </a:r>
          </a:p>
        </p:txBody>
      </p:sp>
      <p:sp>
        <p:nvSpPr>
          <p:cNvPr id="3" name="Content Placeholder 2">
            <a:extLst>
              <a:ext uri="{FF2B5EF4-FFF2-40B4-BE49-F238E27FC236}">
                <a16:creationId xmlns:a16="http://schemas.microsoft.com/office/drawing/2014/main" id="{C5BE14AE-3700-4245-9DAD-2C0DF3B36FD5}"/>
              </a:ext>
            </a:extLst>
          </p:cNvPr>
          <p:cNvSpPr>
            <a:spLocks noGrp="1"/>
          </p:cNvSpPr>
          <p:nvPr>
            <p:ph idx="1"/>
          </p:nvPr>
        </p:nvSpPr>
        <p:spPr/>
        <p:txBody>
          <a:bodyPr/>
          <a:lstStyle/>
          <a:p>
            <a:r>
              <a:rPr lang="en-US"/>
              <a:t>Several studies have investigated neural networks through the lens of Fourier analysis and established noteworthy conclusions.</a:t>
            </a:r>
          </a:p>
          <a:p>
            <a:pPr lvl="1"/>
            <a:r>
              <a:rPr lang="en-US"/>
              <a:t>“Spectral bias,” the tendency of CNNs to favor low frequency/smooth functions, is studied in [7]. Applied to the concept of hybrid-learning, this means we can expect the CNN to work well in the time-domain as many sinusoidal-based functions will exhibit smooth behavior.</a:t>
            </a:r>
          </a:p>
          <a:p>
            <a:pPr lvl="1"/>
            <a:r>
              <a:rPr lang="en-US"/>
              <a:t>In [8], the “Frequency Principle” is established concluding that CNNs fit target functions from low to high frequencies, opposite of most iterative methods.</a:t>
            </a:r>
          </a:p>
          <a:p>
            <a:pPr lvl="1"/>
            <a:r>
              <a:rPr lang="en-US"/>
              <a:t>Given the ability of the CNN to learn the low frequencies quickly, we propose an approach that seeks to improve spectral resolution by performing convolution in both the time-domain and frequency-domain.</a:t>
            </a:r>
          </a:p>
        </p:txBody>
      </p:sp>
    </p:spTree>
    <p:extLst>
      <p:ext uri="{BB962C8B-B14F-4D97-AF65-F5344CB8AC3E}">
        <p14:creationId xmlns:p14="http://schemas.microsoft.com/office/powerpoint/2010/main" val="2849398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890DB-42BA-4D3B-A0A3-088D325E08C9}"/>
              </a:ext>
            </a:extLst>
          </p:cNvPr>
          <p:cNvSpPr>
            <a:spLocks noGrp="1"/>
          </p:cNvSpPr>
          <p:nvPr>
            <p:ph type="title"/>
          </p:nvPr>
        </p:nvSpPr>
        <p:spPr/>
        <p:txBody>
          <a:bodyPr/>
          <a:lstStyle/>
          <a:p>
            <a:r>
              <a:rPr lang="en-US"/>
              <a:t>Background – Previous or Similar Work</a:t>
            </a:r>
          </a:p>
        </p:txBody>
      </p:sp>
      <p:sp>
        <p:nvSpPr>
          <p:cNvPr id="3" name="Content Placeholder 2">
            <a:extLst>
              <a:ext uri="{FF2B5EF4-FFF2-40B4-BE49-F238E27FC236}">
                <a16:creationId xmlns:a16="http://schemas.microsoft.com/office/drawing/2014/main" id="{141050B9-9327-46A1-9AAB-68293E61A418}"/>
              </a:ext>
            </a:extLst>
          </p:cNvPr>
          <p:cNvSpPr>
            <a:spLocks noGrp="1"/>
          </p:cNvSpPr>
          <p:nvPr>
            <p:ph idx="1"/>
          </p:nvPr>
        </p:nvSpPr>
        <p:spPr/>
        <p:txBody>
          <a:bodyPr>
            <a:normAutofit fontScale="85000" lnSpcReduction="10000"/>
          </a:bodyPr>
          <a:lstStyle/>
          <a:p>
            <a:r>
              <a:rPr lang="en-US"/>
              <a:t>“Artificial Bandwidth Expansion” on speech signals is a common in the literature [9]-[11].</a:t>
            </a:r>
          </a:p>
          <a:p>
            <a:pPr lvl="1"/>
            <a:r>
              <a:rPr lang="en-US"/>
              <a:t>The time-domain speech signal is converted to time-frequency wavelet using spectrogram, or similar approach.</a:t>
            </a:r>
          </a:p>
          <a:p>
            <a:pPr lvl="1"/>
            <a:r>
              <a:rPr lang="en-US"/>
              <a:t>CNNs are often applied [9]-[11] in attempt to improve perceived bandwidth in the frequency domain.</a:t>
            </a:r>
          </a:p>
          <a:p>
            <a:pPr lvl="1"/>
            <a:r>
              <a:rPr lang="en-US"/>
              <a:t>However, the inherent relationships between the time-domain and frequency-domain are not explicitly exploited in the CNN. The CNN only operates on the wavelet treated it as an image.</a:t>
            </a:r>
          </a:p>
          <a:p>
            <a:pPr lvl="1"/>
            <a:r>
              <a:rPr lang="en-US"/>
              <a:t>In these papers, “bandwidth expansion” refers to artificially adding spectral information to the voice to mimic a full bandwidth audio signal. </a:t>
            </a:r>
          </a:p>
          <a:p>
            <a:r>
              <a:rPr lang="en-US"/>
              <a:t>In [12], a hybrid network is adopted with half of the network in the time-domain and half in the frequency-domain for improving MR image reconstruction. </a:t>
            </a:r>
          </a:p>
          <a:p>
            <a:pPr lvl="1"/>
            <a:r>
              <a:rPr lang="en-US"/>
              <a:t>Similar to what we propose, but less generalized. It is specific to 2-D MR </a:t>
            </a:r>
            <a:r>
              <a:rPr lang="en-US" i="1"/>
              <a:t>k</a:t>
            </a:r>
            <a:r>
              <a:rPr lang="en-US"/>
              <a:t>-domain data and its IFFT relationship to the image domain. We want to produce a very generalized algorithm that applies for almost any FFT-reliant problem.</a:t>
            </a:r>
          </a:p>
          <a:p>
            <a:pPr lvl="1"/>
            <a:r>
              <a:rPr lang="en-US"/>
              <a:t>Further, the complex-valued real/imaginary relationships are ignored in this paper.</a:t>
            </a:r>
          </a:p>
        </p:txBody>
      </p:sp>
    </p:spTree>
    <p:extLst>
      <p:ext uri="{BB962C8B-B14F-4D97-AF65-F5344CB8AC3E}">
        <p14:creationId xmlns:p14="http://schemas.microsoft.com/office/powerpoint/2010/main" val="337159525"/>
      </p:ext>
    </p:extLst>
  </p:cSld>
  <p:clrMapOvr>
    <a:masterClrMapping/>
  </p:clrMapOvr>
</p:sld>
</file>

<file path=ppt/theme/theme1.xml><?xml version="1.0" encoding="utf-8"?>
<a:theme xmlns:a="http://schemas.openxmlformats.org/drawingml/2006/main" name="UTDJosiahResearchTheme">
  <a:themeElements>
    <a:clrScheme name="Custom 1">
      <a:dk1>
        <a:sysClr val="windowText" lastClr="000000"/>
      </a:dk1>
      <a:lt1>
        <a:sysClr val="window" lastClr="FFFFFF"/>
      </a:lt1>
      <a:dk2>
        <a:srgbClr val="A5A5A5"/>
      </a:dk2>
      <a:lt2>
        <a:srgbClr val="E7E6E6"/>
      </a:lt2>
      <a:accent1>
        <a:srgbClr val="FF0000"/>
      </a:accent1>
      <a:accent2>
        <a:srgbClr val="000000"/>
      </a:accent2>
      <a:accent3>
        <a:srgbClr val="A5A5A5"/>
      </a:accent3>
      <a:accent4>
        <a:srgbClr val="FF0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TDJosiahResearchTheme" id="{053EB78E-74DB-4B7D-8630-A72BE1CDCDE7}" vid="{0D2BCB82-6BE0-4D58-8878-19D464BF2D6A}"/>
    </a:ext>
  </a:extLst>
</a:theme>
</file>

<file path=docProps/app.xml><?xml version="1.0" encoding="utf-8"?>
<Properties xmlns="http://schemas.openxmlformats.org/officeDocument/2006/extended-properties" xmlns:vt="http://schemas.openxmlformats.org/officeDocument/2006/docPropsVTypes">
  <Template>UTDJosiahResearchTheme</Template>
  <Application>Microsoft Office PowerPoint</Application>
  <PresentationFormat>Widescreen</PresentationFormat>
  <Slides>27</Slides>
  <Notes>0</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UTDJosiahResearchTheme</vt:lpstr>
      <vt:lpstr>Hybrid-Learning Algorithms for Generalized Periodic Signal Extrapolation</vt:lpstr>
      <vt:lpstr>Motivation</vt:lpstr>
      <vt:lpstr>Motivation</vt:lpstr>
      <vt:lpstr>Motivation</vt:lpstr>
      <vt:lpstr>Background – Image Super-Resolution with CNNs</vt:lpstr>
      <vt:lpstr>Background – Image Super-Resolution with CNNs</vt:lpstr>
      <vt:lpstr>Background – Deep Learning Image Extrapolation</vt:lpstr>
      <vt:lpstr>Background – Previous or Similar Work</vt:lpstr>
      <vt:lpstr>Background – Previous or Similar Work</vt:lpstr>
      <vt:lpstr>Background – Previous and Similar Work</vt:lpstr>
      <vt:lpstr>Proposed Solution</vt:lpstr>
      <vt:lpstr>Proposed Solution</vt:lpstr>
      <vt:lpstr>Proposed Deep Network</vt:lpstr>
      <vt:lpstr>Training Data and Loss</vt:lpstr>
      <vt:lpstr>Key Points</vt:lpstr>
      <vt:lpstr>Results – Time Domain </vt:lpstr>
      <vt:lpstr>Results – Time Domain</vt:lpstr>
      <vt:lpstr>Results – SAR Imaging</vt:lpstr>
      <vt:lpstr>Results – SAR Imaging – Important Note</vt:lpstr>
      <vt:lpstr>Results – SAR Imaging</vt:lpstr>
      <vt:lpstr>Results – SAR Imaging Resolution Improvement</vt:lpstr>
      <vt:lpstr>Unanswered Questions</vt:lpstr>
      <vt:lpstr>Conclusions</vt:lpstr>
      <vt:lpstr>Conclusions</vt:lpstr>
      <vt:lpstr>Conclusions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Hybrid-Learning Algorithms</dc:title>
  <dc:creator>Josiah Smith</dc:creator>
  <cp:revision>1</cp:revision>
  <dcterms:created xsi:type="dcterms:W3CDTF">2021-05-26T01:43:07Z</dcterms:created>
  <dcterms:modified xsi:type="dcterms:W3CDTF">2021-10-18T18:03:21Z</dcterms:modified>
</cp:coreProperties>
</file>

<file path=docProps/thumbnail.jpeg>
</file>